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9"/>
  </p:notesMasterIdLst>
  <p:sldIdLst>
    <p:sldId id="257" r:id="rId2"/>
    <p:sldId id="265" r:id="rId3"/>
    <p:sldId id="268" r:id="rId4"/>
    <p:sldId id="270" r:id="rId5"/>
    <p:sldId id="267" r:id="rId6"/>
    <p:sldId id="261" r:id="rId7"/>
    <p:sldId id="271" r:id="rId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41F3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3725"/>
    <p:restoredTop sz="94674"/>
  </p:normalViewPr>
  <p:slideViewPr>
    <p:cSldViewPr snapToGrid="0" snapToObjects="1">
      <p:cViewPr varScale="1">
        <p:scale>
          <a:sx n="73" d="100"/>
          <a:sy n="73" d="100"/>
        </p:scale>
        <p:origin x="68"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11D87B4-AD64-BF41-B9A6-414468AB694E}" type="datetimeFigureOut">
              <a:rPr lang="en-US" smtClean="0"/>
              <a:t>11/8/2023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F890EE6-5B31-9547-96A7-BDE9D62C520E}" type="slidenum">
              <a:rPr lang="en-US" smtClean="0"/>
              <a:t>‹#›</a:t>
            </a:fld>
            <a:endParaRPr lang="en-US"/>
          </a:p>
        </p:txBody>
      </p:sp>
    </p:spTree>
    <p:extLst>
      <p:ext uri="{BB962C8B-B14F-4D97-AF65-F5344CB8AC3E}">
        <p14:creationId xmlns:p14="http://schemas.microsoft.com/office/powerpoint/2010/main" val="15097290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35D4BF-FB32-484D-8565-405277388755}"/>
              </a:ext>
            </a:extLst>
          </p:cNvPr>
          <p:cNvSpPr>
            <a:spLocks noGrp="1"/>
          </p:cNvSpPr>
          <p:nvPr>
            <p:ph type="ctrTitle"/>
          </p:nvPr>
        </p:nvSpPr>
        <p:spPr>
          <a:xfrm>
            <a:off x="1037968" y="1122363"/>
            <a:ext cx="10058400" cy="2387600"/>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393ABA57-0CDB-9249-A1F9-047DE20E4425}"/>
              </a:ext>
            </a:extLst>
          </p:cNvPr>
          <p:cNvSpPr>
            <a:spLocks noGrp="1"/>
          </p:cNvSpPr>
          <p:nvPr>
            <p:ph type="subTitle" idx="1" hasCustomPrompt="1"/>
          </p:nvPr>
        </p:nvSpPr>
        <p:spPr>
          <a:xfrm>
            <a:off x="1524000" y="3614393"/>
            <a:ext cx="9144000" cy="1655762"/>
          </a:xfrm>
        </p:spPr>
        <p:txBody>
          <a:bodyPr/>
          <a:lstStyle>
            <a:lvl1pPr marL="0" indent="0" algn="ctr">
              <a:buNone/>
              <a:defRPr sz="2400" spc="3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7" name="Slide Number Placeholder 5">
            <a:extLst>
              <a:ext uri="{FF2B5EF4-FFF2-40B4-BE49-F238E27FC236}">
                <a16:creationId xmlns:a16="http://schemas.microsoft.com/office/drawing/2014/main" id="{5376DC04-A488-B04A-9D80-8AFAB03F42FC}"/>
              </a:ext>
            </a:extLst>
          </p:cNvPr>
          <p:cNvSpPr>
            <a:spLocks noGrp="1"/>
          </p:cNvSpPr>
          <p:nvPr>
            <p:ph type="sldNum" sz="quarter" idx="4"/>
          </p:nvPr>
        </p:nvSpPr>
        <p:spPr>
          <a:xfrm>
            <a:off x="393357" y="6152356"/>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D35DF87-9D90-3248-AFE5-B9D40E245BC7}" type="slidenum">
              <a:rPr lang="en-US" smtClean="0"/>
              <a:pPr/>
              <a:t>‹#›</a:t>
            </a:fld>
            <a:endParaRPr lang="en-US" dirty="0"/>
          </a:p>
        </p:txBody>
      </p:sp>
    </p:spTree>
    <p:extLst>
      <p:ext uri="{BB962C8B-B14F-4D97-AF65-F5344CB8AC3E}">
        <p14:creationId xmlns:p14="http://schemas.microsoft.com/office/powerpoint/2010/main" val="4206163478"/>
      </p:ext>
    </p:extLst>
  </p:cSld>
  <p:clrMapOvr>
    <a:masterClrMapping/>
  </p:clrMapOvr>
  <mc:AlternateContent xmlns:mc="http://schemas.openxmlformats.org/markup-compatibility/2006" xmlns:p14="http://schemas.microsoft.com/office/powerpoint/2010/main">
    <mc:Choice Requires="p14">
      <p:transition spd="slow" p14:dur="2000" advTm="15000">
        <p:fade/>
      </p:transition>
    </mc:Choice>
    <mc:Fallback xmlns="">
      <p:transition spd="slow" advTm="150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52700B-7EB4-9443-BE37-A514561BF1E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38D597D-BF36-CB4C-BB45-7ED79BCBA1F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4DBCF29-34D3-E842-98DF-29B622D964F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7" name="Slide Number Placeholder 6">
            <a:extLst>
              <a:ext uri="{FF2B5EF4-FFF2-40B4-BE49-F238E27FC236}">
                <a16:creationId xmlns:a16="http://schemas.microsoft.com/office/drawing/2014/main" id="{B798EFD0-099C-A749-A52C-4E8BCD186483}"/>
              </a:ext>
            </a:extLst>
          </p:cNvPr>
          <p:cNvSpPr>
            <a:spLocks noGrp="1"/>
          </p:cNvSpPr>
          <p:nvPr>
            <p:ph type="sldNum" sz="quarter" idx="12"/>
          </p:nvPr>
        </p:nvSpPr>
        <p:spPr/>
        <p:txBody>
          <a:bodyPr/>
          <a:lstStyle/>
          <a:p>
            <a:fld id="{DD35DF87-9D90-3248-AFE5-B9D40E245BC7}" type="slidenum">
              <a:rPr lang="en-US" smtClean="0"/>
              <a:t>‹#›</a:t>
            </a:fld>
            <a:endParaRPr lang="en-US"/>
          </a:p>
        </p:txBody>
      </p:sp>
    </p:spTree>
    <p:extLst>
      <p:ext uri="{BB962C8B-B14F-4D97-AF65-F5344CB8AC3E}">
        <p14:creationId xmlns:p14="http://schemas.microsoft.com/office/powerpoint/2010/main" val="35736794"/>
      </p:ext>
    </p:extLst>
  </p:cSld>
  <p:clrMapOvr>
    <a:masterClrMapping/>
  </p:clrMapOvr>
  <mc:AlternateContent xmlns:mc="http://schemas.openxmlformats.org/markup-compatibility/2006" xmlns:p14="http://schemas.microsoft.com/office/powerpoint/2010/main">
    <mc:Choice Requires="p14">
      <p:transition spd="slow" p14:dur="2000" advTm="15000">
        <p:fade/>
      </p:transition>
    </mc:Choice>
    <mc:Fallback xmlns="">
      <p:transition spd="slow" advTm="1500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137A31-CE33-A246-8188-4AD8802B121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C56F74D-E90E-6E4D-B2AF-61DBBD88D9A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E506C9D-DB0F-6A4C-8E98-D179FD1FAAD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8" name="Slide Number Placeholder 5">
            <a:extLst>
              <a:ext uri="{FF2B5EF4-FFF2-40B4-BE49-F238E27FC236}">
                <a16:creationId xmlns:a16="http://schemas.microsoft.com/office/drawing/2014/main" id="{2E5C0DD2-2A44-8D49-A21F-37A4DF57D7FD}"/>
              </a:ext>
            </a:extLst>
          </p:cNvPr>
          <p:cNvSpPr>
            <a:spLocks noGrp="1"/>
          </p:cNvSpPr>
          <p:nvPr>
            <p:ph type="sldNum" sz="quarter" idx="4"/>
          </p:nvPr>
        </p:nvSpPr>
        <p:spPr>
          <a:xfrm>
            <a:off x="393357" y="6152356"/>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D35DF87-9D90-3248-AFE5-B9D40E245BC7}" type="slidenum">
              <a:rPr lang="en-US" smtClean="0"/>
              <a:pPr/>
              <a:t>‹#›</a:t>
            </a:fld>
            <a:endParaRPr lang="en-US" dirty="0"/>
          </a:p>
        </p:txBody>
      </p:sp>
    </p:spTree>
    <p:extLst>
      <p:ext uri="{BB962C8B-B14F-4D97-AF65-F5344CB8AC3E}">
        <p14:creationId xmlns:p14="http://schemas.microsoft.com/office/powerpoint/2010/main" val="3436226182"/>
      </p:ext>
    </p:extLst>
  </p:cSld>
  <p:clrMapOvr>
    <a:masterClrMapping/>
  </p:clrMapOvr>
  <mc:AlternateContent xmlns:mc="http://schemas.openxmlformats.org/markup-compatibility/2006" xmlns:p14="http://schemas.microsoft.com/office/powerpoint/2010/main">
    <mc:Choice Requires="p14">
      <p:transition spd="slow" p14:dur="2000" advTm="15000">
        <p:fade/>
      </p:transition>
    </mc:Choice>
    <mc:Fallback xmlns="">
      <p:transition spd="slow" advTm="1500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643B225-D6F2-9448-9AB0-9C4C4410B511}"/>
              </a:ext>
            </a:extLst>
          </p:cNvPr>
          <p:cNvSpPr/>
          <p:nvPr userDrawn="1"/>
        </p:nvSpPr>
        <p:spPr>
          <a:xfrm>
            <a:off x="5303520" y="2261287"/>
            <a:ext cx="6373615" cy="2594919"/>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 name="Title 1">
            <a:extLst>
              <a:ext uri="{FF2B5EF4-FFF2-40B4-BE49-F238E27FC236}">
                <a16:creationId xmlns:a16="http://schemas.microsoft.com/office/drawing/2014/main" id="{D6CE1F38-AEF1-F445-A117-48240388256C}"/>
              </a:ext>
            </a:extLst>
          </p:cNvPr>
          <p:cNvSpPr>
            <a:spLocks noGrp="1"/>
          </p:cNvSpPr>
          <p:nvPr>
            <p:ph type="title"/>
          </p:nvPr>
        </p:nvSpPr>
        <p:spPr>
          <a:xfrm>
            <a:off x="5844746" y="2508422"/>
            <a:ext cx="5669692" cy="2150075"/>
          </a:xfrm>
        </p:spPr>
        <p:txBody>
          <a:bodyPr>
            <a:noAutofit/>
          </a:bodyPr>
          <a:lstStyle>
            <a:lvl1pPr algn="r">
              <a:defRPr sz="5500" b="1">
                <a:solidFill>
                  <a:schemeClr val="tx2"/>
                </a:solidFill>
              </a:defRPr>
            </a:lvl1pPr>
          </a:lstStyle>
          <a:p>
            <a:r>
              <a:rPr lang="en-US" dirty="0"/>
              <a:t>Click to edit Master title style</a:t>
            </a:r>
          </a:p>
        </p:txBody>
      </p:sp>
      <p:sp>
        <p:nvSpPr>
          <p:cNvPr id="3" name="Slide Number Placeholder 2">
            <a:extLst>
              <a:ext uri="{FF2B5EF4-FFF2-40B4-BE49-F238E27FC236}">
                <a16:creationId xmlns:a16="http://schemas.microsoft.com/office/drawing/2014/main" id="{2BBF5DEA-7D76-0047-A09D-DD81CD323199}"/>
              </a:ext>
            </a:extLst>
          </p:cNvPr>
          <p:cNvSpPr>
            <a:spLocks noGrp="1"/>
          </p:cNvSpPr>
          <p:nvPr>
            <p:ph type="sldNum" sz="quarter" idx="10"/>
          </p:nvPr>
        </p:nvSpPr>
        <p:spPr/>
        <p:txBody>
          <a:bodyPr/>
          <a:lstStyle/>
          <a:p>
            <a:fld id="{DD35DF87-9D90-3248-AFE5-B9D40E245BC7}" type="slidenum">
              <a:rPr lang="en-US" smtClean="0"/>
              <a:pPr/>
              <a:t>‹#›</a:t>
            </a:fld>
            <a:endParaRPr lang="en-US" dirty="0"/>
          </a:p>
        </p:txBody>
      </p:sp>
      <p:sp>
        <p:nvSpPr>
          <p:cNvPr id="5" name="Subtitle 2">
            <a:extLst>
              <a:ext uri="{FF2B5EF4-FFF2-40B4-BE49-F238E27FC236}">
                <a16:creationId xmlns:a16="http://schemas.microsoft.com/office/drawing/2014/main" id="{A03F6CE0-34AE-D346-833A-3A7B50438344}"/>
              </a:ext>
            </a:extLst>
          </p:cNvPr>
          <p:cNvSpPr>
            <a:spLocks noGrp="1"/>
          </p:cNvSpPr>
          <p:nvPr>
            <p:ph type="subTitle" idx="1" hasCustomPrompt="1"/>
          </p:nvPr>
        </p:nvSpPr>
        <p:spPr>
          <a:xfrm>
            <a:off x="7337854" y="925214"/>
            <a:ext cx="4176584" cy="1192383"/>
          </a:xfrm>
        </p:spPr>
        <p:txBody>
          <a:bodyPr>
            <a:normAutofit/>
          </a:bodyPr>
          <a:lstStyle>
            <a:lvl1pPr marL="0" indent="0" algn="r">
              <a:buNone/>
              <a:defRPr sz="2200" spc="3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989366790"/>
      </p:ext>
    </p:extLst>
  </p:cSld>
  <p:clrMapOvr>
    <a:masterClrMapping/>
  </p:clrMapOvr>
  <mc:AlternateContent xmlns:mc="http://schemas.openxmlformats.org/markup-compatibility/2006" xmlns:p14="http://schemas.microsoft.com/office/powerpoint/2010/main">
    <mc:Choice Requires="p14">
      <p:transition spd="slow" p14:dur="2000" advTm="15000">
        <p:fade/>
      </p:transition>
    </mc:Choice>
    <mc:Fallback xmlns="">
      <p:transition spd="slow" advTm="1500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643B225-D6F2-9448-9AB0-9C4C4410B511}"/>
              </a:ext>
            </a:extLst>
          </p:cNvPr>
          <p:cNvSpPr/>
          <p:nvPr userDrawn="1"/>
        </p:nvSpPr>
        <p:spPr>
          <a:xfrm>
            <a:off x="5303520" y="2261287"/>
            <a:ext cx="6373615" cy="2594919"/>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 name="Title 1">
            <a:extLst>
              <a:ext uri="{FF2B5EF4-FFF2-40B4-BE49-F238E27FC236}">
                <a16:creationId xmlns:a16="http://schemas.microsoft.com/office/drawing/2014/main" id="{D6CE1F38-AEF1-F445-A117-48240388256C}"/>
              </a:ext>
            </a:extLst>
          </p:cNvPr>
          <p:cNvSpPr>
            <a:spLocks noGrp="1"/>
          </p:cNvSpPr>
          <p:nvPr>
            <p:ph type="title"/>
          </p:nvPr>
        </p:nvSpPr>
        <p:spPr>
          <a:xfrm>
            <a:off x="5844746" y="2508422"/>
            <a:ext cx="5669692" cy="2150075"/>
          </a:xfrm>
        </p:spPr>
        <p:txBody>
          <a:bodyPr>
            <a:noAutofit/>
          </a:bodyPr>
          <a:lstStyle>
            <a:lvl1pPr algn="r">
              <a:defRPr sz="5500" b="1">
                <a:solidFill>
                  <a:schemeClr val="tx2"/>
                </a:solidFill>
              </a:defRPr>
            </a:lvl1pPr>
          </a:lstStyle>
          <a:p>
            <a:r>
              <a:rPr lang="en-US" dirty="0"/>
              <a:t>Click to edit Master title style</a:t>
            </a:r>
          </a:p>
        </p:txBody>
      </p:sp>
      <p:sp>
        <p:nvSpPr>
          <p:cNvPr id="3" name="Slide Number Placeholder 2">
            <a:extLst>
              <a:ext uri="{FF2B5EF4-FFF2-40B4-BE49-F238E27FC236}">
                <a16:creationId xmlns:a16="http://schemas.microsoft.com/office/drawing/2014/main" id="{2BBF5DEA-7D76-0047-A09D-DD81CD323199}"/>
              </a:ext>
            </a:extLst>
          </p:cNvPr>
          <p:cNvSpPr>
            <a:spLocks noGrp="1"/>
          </p:cNvSpPr>
          <p:nvPr>
            <p:ph type="sldNum" sz="quarter" idx="10"/>
          </p:nvPr>
        </p:nvSpPr>
        <p:spPr/>
        <p:txBody>
          <a:bodyPr/>
          <a:lstStyle/>
          <a:p>
            <a:fld id="{DD35DF87-9D90-3248-AFE5-B9D40E245BC7}" type="slidenum">
              <a:rPr lang="en-US" smtClean="0"/>
              <a:pPr/>
              <a:t>‹#›</a:t>
            </a:fld>
            <a:endParaRPr lang="en-US" dirty="0"/>
          </a:p>
        </p:txBody>
      </p:sp>
      <p:sp>
        <p:nvSpPr>
          <p:cNvPr id="5" name="Subtitle 2">
            <a:extLst>
              <a:ext uri="{FF2B5EF4-FFF2-40B4-BE49-F238E27FC236}">
                <a16:creationId xmlns:a16="http://schemas.microsoft.com/office/drawing/2014/main" id="{A03F6CE0-34AE-D346-833A-3A7B50438344}"/>
              </a:ext>
            </a:extLst>
          </p:cNvPr>
          <p:cNvSpPr>
            <a:spLocks noGrp="1"/>
          </p:cNvSpPr>
          <p:nvPr>
            <p:ph type="subTitle" idx="1" hasCustomPrompt="1"/>
          </p:nvPr>
        </p:nvSpPr>
        <p:spPr>
          <a:xfrm>
            <a:off x="7337854" y="925214"/>
            <a:ext cx="4176584" cy="1192383"/>
          </a:xfrm>
        </p:spPr>
        <p:txBody>
          <a:bodyPr>
            <a:normAutofit/>
          </a:bodyPr>
          <a:lstStyle>
            <a:lvl1pPr marL="0" indent="0" algn="r">
              <a:buNone/>
              <a:defRPr sz="2200" spc="3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093721647"/>
      </p:ext>
    </p:extLst>
  </p:cSld>
  <p:clrMapOvr>
    <a:masterClrMapping/>
  </p:clrMapOvr>
  <mc:AlternateContent xmlns:mc="http://schemas.openxmlformats.org/markup-compatibility/2006" xmlns:p14="http://schemas.microsoft.com/office/powerpoint/2010/main">
    <mc:Choice Requires="p14">
      <p:transition spd="slow" p14:dur="2000" advTm="15000">
        <p:fade/>
      </p:transition>
    </mc:Choice>
    <mc:Fallback xmlns="">
      <p:transition spd="slow" advTm="1500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643B225-D6F2-9448-9AB0-9C4C4410B511}"/>
              </a:ext>
            </a:extLst>
          </p:cNvPr>
          <p:cNvSpPr/>
          <p:nvPr userDrawn="1"/>
        </p:nvSpPr>
        <p:spPr>
          <a:xfrm>
            <a:off x="5303520" y="2261287"/>
            <a:ext cx="6373615" cy="2594919"/>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 name="Title 1">
            <a:extLst>
              <a:ext uri="{FF2B5EF4-FFF2-40B4-BE49-F238E27FC236}">
                <a16:creationId xmlns:a16="http://schemas.microsoft.com/office/drawing/2014/main" id="{D6CE1F38-AEF1-F445-A117-48240388256C}"/>
              </a:ext>
            </a:extLst>
          </p:cNvPr>
          <p:cNvSpPr>
            <a:spLocks noGrp="1"/>
          </p:cNvSpPr>
          <p:nvPr>
            <p:ph type="title"/>
          </p:nvPr>
        </p:nvSpPr>
        <p:spPr>
          <a:xfrm>
            <a:off x="5844746" y="2508422"/>
            <a:ext cx="5669692" cy="2150075"/>
          </a:xfrm>
        </p:spPr>
        <p:txBody>
          <a:bodyPr>
            <a:noAutofit/>
          </a:bodyPr>
          <a:lstStyle>
            <a:lvl1pPr algn="r">
              <a:defRPr sz="5500" b="1">
                <a:solidFill>
                  <a:schemeClr val="tx2"/>
                </a:solidFill>
              </a:defRPr>
            </a:lvl1pPr>
          </a:lstStyle>
          <a:p>
            <a:r>
              <a:rPr lang="en-US" dirty="0"/>
              <a:t>Click to edit Master title style</a:t>
            </a:r>
          </a:p>
        </p:txBody>
      </p:sp>
      <p:sp>
        <p:nvSpPr>
          <p:cNvPr id="3" name="Slide Number Placeholder 2">
            <a:extLst>
              <a:ext uri="{FF2B5EF4-FFF2-40B4-BE49-F238E27FC236}">
                <a16:creationId xmlns:a16="http://schemas.microsoft.com/office/drawing/2014/main" id="{2BBF5DEA-7D76-0047-A09D-DD81CD323199}"/>
              </a:ext>
            </a:extLst>
          </p:cNvPr>
          <p:cNvSpPr>
            <a:spLocks noGrp="1"/>
          </p:cNvSpPr>
          <p:nvPr>
            <p:ph type="sldNum" sz="quarter" idx="10"/>
          </p:nvPr>
        </p:nvSpPr>
        <p:spPr/>
        <p:txBody>
          <a:bodyPr/>
          <a:lstStyle/>
          <a:p>
            <a:fld id="{DD35DF87-9D90-3248-AFE5-B9D40E245BC7}" type="slidenum">
              <a:rPr lang="en-US" smtClean="0"/>
              <a:pPr/>
              <a:t>‹#›</a:t>
            </a:fld>
            <a:endParaRPr lang="en-US" dirty="0"/>
          </a:p>
        </p:txBody>
      </p:sp>
      <p:sp>
        <p:nvSpPr>
          <p:cNvPr id="5" name="Subtitle 2">
            <a:extLst>
              <a:ext uri="{FF2B5EF4-FFF2-40B4-BE49-F238E27FC236}">
                <a16:creationId xmlns:a16="http://schemas.microsoft.com/office/drawing/2014/main" id="{A03F6CE0-34AE-D346-833A-3A7B50438344}"/>
              </a:ext>
            </a:extLst>
          </p:cNvPr>
          <p:cNvSpPr>
            <a:spLocks noGrp="1"/>
          </p:cNvSpPr>
          <p:nvPr>
            <p:ph type="subTitle" idx="1" hasCustomPrompt="1"/>
          </p:nvPr>
        </p:nvSpPr>
        <p:spPr>
          <a:xfrm>
            <a:off x="7337854" y="925214"/>
            <a:ext cx="4176584" cy="1192383"/>
          </a:xfrm>
        </p:spPr>
        <p:txBody>
          <a:bodyPr>
            <a:normAutofit/>
          </a:bodyPr>
          <a:lstStyle>
            <a:lvl1pPr marL="0" indent="0" algn="r">
              <a:buNone/>
              <a:defRPr sz="2200" spc="3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336098418"/>
      </p:ext>
    </p:extLst>
  </p:cSld>
  <p:clrMapOvr>
    <a:masterClrMapping/>
  </p:clrMapOvr>
  <mc:AlternateContent xmlns:mc="http://schemas.openxmlformats.org/markup-compatibility/2006" xmlns:p14="http://schemas.microsoft.com/office/powerpoint/2010/main">
    <mc:Choice Requires="p14">
      <p:transition spd="slow" p14:dur="2000" advTm="15000">
        <p:fade/>
      </p:transition>
    </mc:Choice>
    <mc:Fallback xmlns="">
      <p:transition spd="slow" advTm="15000">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9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643B225-D6F2-9448-9AB0-9C4C4410B511}"/>
              </a:ext>
            </a:extLst>
          </p:cNvPr>
          <p:cNvSpPr/>
          <p:nvPr userDrawn="1"/>
        </p:nvSpPr>
        <p:spPr>
          <a:xfrm>
            <a:off x="5303520" y="2261287"/>
            <a:ext cx="6373615" cy="2594919"/>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 name="Title 1">
            <a:extLst>
              <a:ext uri="{FF2B5EF4-FFF2-40B4-BE49-F238E27FC236}">
                <a16:creationId xmlns:a16="http://schemas.microsoft.com/office/drawing/2014/main" id="{D6CE1F38-AEF1-F445-A117-48240388256C}"/>
              </a:ext>
            </a:extLst>
          </p:cNvPr>
          <p:cNvSpPr>
            <a:spLocks noGrp="1"/>
          </p:cNvSpPr>
          <p:nvPr>
            <p:ph type="title"/>
          </p:nvPr>
        </p:nvSpPr>
        <p:spPr>
          <a:xfrm>
            <a:off x="5844746" y="2508422"/>
            <a:ext cx="5669692" cy="2150075"/>
          </a:xfrm>
        </p:spPr>
        <p:txBody>
          <a:bodyPr>
            <a:noAutofit/>
          </a:bodyPr>
          <a:lstStyle>
            <a:lvl1pPr algn="r">
              <a:defRPr sz="5500" b="1">
                <a:solidFill>
                  <a:schemeClr val="tx2"/>
                </a:solidFill>
              </a:defRPr>
            </a:lvl1pPr>
          </a:lstStyle>
          <a:p>
            <a:r>
              <a:rPr lang="en-US" dirty="0"/>
              <a:t>Click to edit Master title style</a:t>
            </a:r>
          </a:p>
        </p:txBody>
      </p:sp>
      <p:sp>
        <p:nvSpPr>
          <p:cNvPr id="3" name="Slide Number Placeholder 2">
            <a:extLst>
              <a:ext uri="{FF2B5EF4-FFF2-40B4-BE49-F238E27FC236}">
                <a16:creationId xmlns:a16="http://schemas.microsoft.com/office/drawing/2014/main" id="{2BBF5DEA-7D76-0047-A09D-DD81CD323199}"/>
              </a:ext>
            </a:extLst>
          </p:cNvPr>
          <p:cNvSpPr>
            <a:spLocks noGrp="1"/>
          </p:cNvSpPr>
          <p:nvPr>
            <p:ph type="sldNum" sz="quarter" idx="10"/>
          </p:nvPr>
        </p:nvSpPr>
        <p:spPr/>
        <p:txBody>
          <a:bodyPr/>
          <a:lstStyle/>
          <a:p>
            <a:fld id="{DD35DF87-9D90-3248-AFE5-B9D40E245BC7}" type="slidenum">
              <a:rPr lang="en-US" smtClean="0"/>
              <a:pPr/>
              <a:t>‹#›</a:t>
            </a:fld>
            <a:endParaRPr lang="en-US" dirty="0"/>
          </a:p>
        </p:txBody>
      </p:sp>
      <p:sp>
        <p:nvSpPr>
          <p:cNvPr id="5" name="Subtitle 2">
            <a:extLst>
              <a:ext uri="{FF2B5EF4-FFF2-40B4-BE49-F238E27FC236}">
                <a16:creationId xmlns:a16="http://schemas.microsoft.com/office/drawing/2014/main" id="{A03F6CE0-34AE-D346-833A-3A7B50438344}"/>
              </a:ext>
            </a:extLst>
          </p:cNvPr>
          <p:cNvSpPr>
            <a:spLocks noGrp="1"/>
          </p:cNvSpPr>
          <p:nvPr>
            <p:ph type="subTitle" idx="1" hasCustomPrompt="1"/>
          </p:nvPr>
        </p:nvSpPr>
        <p:spPr>
          <a:xfrm>
            <a:off x="7337854" y="925214"/>
            <a:ext cx="4176584" cy="1192383"/>
          </a:xfrm>
        </p:spPr>
        <p:txBody>
          <a:bodyPr>
            <a:normAutofit/>
          </a:bodyPr>
          <a:lstStyle>
            <a:lvl1pPr marL="0" indent="0" algn="r">
              <a:buNone/>
              <a:defRPr sz="2200" spc="3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489684720"/>
      </p:ext>
    </p:extLst>
  </p:cSld>
  <p:clrMapOvr>
    <a:masterClrMapping/>
  </p:clrMapOvr>
  <mc:AlternateContent xmlns:mc="http://schemas.openxmlformats.org/markup-compatibility/2006" xmlns:p14="http://schemas.microsoft.com/office/powerpoint/2010/main">
    <mc:Choice Requires="p14">
      <p:transition spd="slow" p14:dur="2000" advTm="15000">
        <p:fade/>
      </p:transition>
    </mc:Choice>
    <mc:Fallback xmlns="">
      <p:transition spd="slow" advTm="15000">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7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0E177E8-DB2A-FA42-A40C-E0165F5992C4}"/>
              </a:ext>
            </a:extLst>
          </p:cNvPr>
          <p:cNvSpPr>
            <a:spLocks noGrp="1"/>
          </p:cNvSpPr>
          <p:nvPr>
            <p:ph type="sldNum" sz="quarter" idx="10"/>
          </p:nvPr>
        </p:nvSpPr>
        <p:spPr/>
        <p:txBody>
          <a:bodyPr/>
          <a:lstStyle/>
          <a:p>
            <a:fld id="{DD35DF87-9D90-3248-AFE5-B9D40E245BC7}" type="slidenum">
              <a:rPr lang="en-US" smtClean="0"/>
              <a:pPr/>
              <a:t>‹#›</a:t>
            </a:fld>
            <a:endParaRPr lang="en-US" dirty="0"/>
          </a:p>
        </p:txBody>
      </p:sp>
      <p:sp>
        <p:nvSpPr>
          <p:cNvPr id="4" name="Title 1">
            <a:extLst>
              <a:ext uri="{FF2B5EF4-FFF2-40B4-BE49-F238E27FC236}">
                <a16:creationId xmlns:a16="http://schemas.microsoft.com/office/drawing/2014/main" id="{94BCDADC-0B2B-6E45-96A9-FA841FD56209}"/>
              </a:ext>
            </a:extLst>
          </p:cNvPr>
          <p:cNvSpPr>
            <a:spLocks noGrp="1"/>
          </p:cNvSpPr>
          <p:nvPr>
            <p:ph type="ctrTitle"/>
          </p:nvPr>
        </p:nvSpPr>
        <p:spPr>
          <a:xfrm>
            <a:off x="1037968" y="1122363"/>
            <a:ext cx="9996616" cy="2387600"/>
          </a:xfrm>
        </p:spPr>
        <p:txBody>
          <a:bodyPr anchor="b"/>
          <a:lstStyle>
            <a:lvl1pPr algn="ctr">
              <a:defRPr sz="6000">
                <a:solidFill>
                  <a:schemeClr val="bg1"/>
                </a:solidFill>
              </a:defRPr>
            </a:lvl1pPr>
          </a:lstStyle>
          <a:p>
            <a:r>
              <a:rPr lang="en-US" dirty="0"/>
              <a:t>Click to edit Master title style</a:t>
            </a:r>
          </a:p>
        </p:txBody>
      </p:sp>
      <p:sp>
        <p:nvSpPr>
          <p:cNvPr id="5" name="Subtitle 2">
            <a:extLst>
              <a:ext uri="{FF2B5EF4-FFF2-40B4-BE49-F238E27FC236}">
                <a16:creationId xmlns:a16="http://schemas.microsoft.com/office/drawing/2014/main" id="{97398FFC-BB91-E94E-AFAC-F9F1DDA2B573}"/>
              </a:ext>
            </a:extLst>
          </p:cNvPr>
          <p:cNvSpPr>
            <a:spLocks noGrp="1"/>
          </p:cNvSpPr>
          <p:nvPr>
            <p:ph type="subTitle" idx="1" hasCustomPrompt="1"/>
          </p:nvPr>
        </p:nvSpPr>
        <p:spPr>
          <a:xfrm>
            <a:off x="1037968" y="3614394"/>
            <a:ext cx="9996616" cy="1655762"/>
          </a:xfrm>
        </p:spPr>
        <p:txBody>
          <a:bodyPr/>
          <a:lstStyle>
            <a:lvl1pPr marL="0" indent="0" algn="ctr">
              <a:buNone/>
              <a:defRPr sz="2400" spc="30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6" name="Picture 5">
            <a:extLst>
              <a:ext uri="{FF2B5EF4-FFF2-40B4-BE49-F238E27FC236}">
                <a16:creationId xmlns:a16="http://schemas.microsoft.com/office/drawing/2014/main" id="{A9CAF14B-A93E-9941-A44F-8D04CEF67660}"/>
              </a:ext>
            </a:extLst>
          </p:cNvPr>
          <p:cNvPicPr>
            <a:picLocks noChangeAspect="1"/>
          </p:cNvPicPr>
          <p:nvPr userDrawn="1"/>
        </p:nvPicPr>
        <p:blipFill>
          <a:blip r:embed="rId3"/>
          <a:stretch>
            <a:fillRect/>
          </a:stretch>
        </p:blipFill>
        <p:spPr>
          <a:xfrm>
            <a:off x="5745506" y="679674"/>
            <a:ext cx="581540" cy="620309"/>
          </a:xfrm>
          <a:prstGeom prst="rect">
            <a:avLst/>
          </a:prstGeom>
        </p:spPr>
      </p:pic>
      <p:cxnSp>
        <p:nvCxnSpPr>
          <p:cNvPr id="8" name="Straight Connector 7">
            <a:extLst>
              <a:ext uri="{FF2B5EF4-FFF2-40B4-BE49-F238E27FC236}">
                <a16:creationId xmlns:a16="http://schemas.microsoft.com/office/drawing/2014/main" id="{9550F19F-A10A-4D45-9F2E-4C69967F9CA0}"/>
              </a:ext>
            </a:extLst>
          </p:cNvPr>
          <p:cNvCxnSpPr/>
          <p:nvPr userDrawn="1"/>
        </p:nvCxnSpPr>
        <p:spPr>
          <a:xfrm>
            <a:off x="6438259" y="989828"/>
            <a:ext cx="778089" cy="0"/>
          </a:xfrm>
          <a:prstGeom prst="line">
            <a:avLst/>
          </a:prstGeom>
          <a:ln w="34925"/>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1AE7CED0-2FEA-EA4B-8E77-275940AAF08B}"/>
              </a:ext>
            </a:extLst>
          </p:cNvPr>
          <p:cNvCxnSpPr/>
          <p:nvPr userDrawn="1"/>
        </p:nvCxnSpPr>
        <p:spPr>
          <a:xfrm>
            <a:off x="4860713" y="989828"/>
            <a:ext cx="778089" cy="0"/>
          </a:xfrm>
          <a:prstGeom prst="line">
            <a:avLst/>
          </a:prstGeom>
          <a:ln w="3492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4007976"/>
      </p:ext>
    </p:extLst>
  </p:cSld>
  <p:clrMapOvr>
    <a:masterClrMapping/>
  </p:clrMapOvr>
  <mc:AlternateContent xmlns:mc="http://schemas.openxmlformats.org/markup-compatibility/2006" xmlns:p14="http://schemas.microsoft.com/office/powerpoint/2010/main">
    <mc:Choice Requires="p14">
      <p:transition spd="slow" p14:dur="2000" advTm="15000">
        <p:fade/>
      </p:transition>
    </mc:Choice>
    <mc:Fallback xmlns="">
      <p:transition spd="slow" advTm="15000">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0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0E177E8-DB2A-FA42-A40C-E0165F5992C4}"/>
              </a:ext>
            </a:extLst>
          </p:cNvPr>
          <p:cNvSpPr>
            <a:spLocks noGrp="1"/>
          </p:cNvSpPr>
          <p:nvPr>
            <p:ph type="sldNum" sz="quarter" idx="10"/>
          </p:nvPr>
        </p:nvSpPr>
        <p:spPr/>
        <p:txBody>
          <a:bodyPr/>
          <a:lstStyle/>
          <a:p>
            <a:fld id="{DD35DF87-9D90-3248-AFE5-B9D40E245BC7}" type="slidenum">
              <a:rPr lang="en-US" smtClean="0"/>
              <a:pPr/>
              <a:t>‹#›</a:t>
            </a:fld>
            <a:endParaRPr lang="en-US" dirty="0"/>
          </a:p>
        </p:txBody>
      </p:sp>
      <p:sp>
        <p:nvSpPr>
          <p:cNvPr id="4" name="Title 1">
            <a:extLst>
              <a:ext uri="{FF2B5EF4-FFF2-40B4-BE49-F238E27FC236}">
                <a16:creationId xmlns:a16="http://schemas.microsoft.com/office/drawing/2014/main" id="{94BCDADC-0B2B-6E45-96A9-FA841FD56209}"/>
              </a:ext>
            </a:extLst>
          </p:cNvPr>
          <p:cNvSpPr>
            <a:spLocks noGrp="1"/>
          </p:cNvSpPr>
          <p:nvPr>
            <p:ph type="ctrTitle"/>
          </p:nvPr>
        </p:nvSpPr>
        <p:spPr>
          <a:xfrm>
            <a:off x="1037968" y="1853883"/>
            <a:ext cx="9996616" cy="2387600"/>
          </a:xfrm>
        </p:spPr>
        <p:txBody>
          <a:bodyPr anchor="b"/>
          <a:lstStyle>
            <a:lvl1pPr algn="ctr">
              <a:defRPr sz="6000">
                <a:solidFill>
                  <a:schemeClr val="accent6"/>
                </a:solidFill>
              </a:defRPr>
            </a:lvl1pPr>
          </a:lstStyle>
          <a:p>
            <a:r>
              <a:rPr lang="en-US" dirty="0"/>
              <a:t>Click to edit Master title style</a:t>
            </a:r>
          </a:p>
        </p:txBody>
      </p:sp>
      <p:sp>
        <p:nvSpPr>
          <p:cNvPr id="5" name="Subtitle 2">
            <a:extLst>
              <a:ext uri="{FF2B5EF4-FFF2-40B4-BE49-F238E27FC236}">
                <a16:creationId xmlns:a16="http://schemas.microsoft.com/office/drawing/2014/main" id="{97398FFC-BB91-E94E-AFAC-F9F1DDA2B573}"/>
              </a:ext>
            </a:extLst>
          </p:cNvPr>
          <p:cNvSpPr>
            <a:spLocks noGrp="1"/>
          </p:cNvSpPr>
          <p:nvPr>
            <p:ph type="subTitle" idx="1" hasCustomPrompt="1"/>
          </p:nvPr>
        </p:nvSpPr>
        <p:spPr>
          <a:xfrm>
            <a:off x="1037968" y="4345914"/>
            <a:ext cx="9996616" cy="1655762"/>
          </a:xfrm>
        </p:spPr>
        <p:txBody>
          <a:bodyPr/>
          <a:lstStyle>
            <a:lvl1pPr marL="0" indent="0" algn="ctr">
              <a:buNone/>
              <a:defRPr sz="2400" spc="3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7" name="Picture 6">
            <a:extLst>
              <a:ext uri="{FF2B5EF4-FFF2-40B4-BE49-F238E27FC236}">
                <a16:creationId xmlns:a16="http://schemas.microsoft.com/office/drawing/2014/main" id="{4888E947-F57F-EC4E-A2A2-3B06164E3F22}"/>
              </a:ext>
            </a:extLst>
          </p:cNvPr>
          <p:cNvPicPr>
            <a:picLocks noChangeAspect="1"/>
          </p:cNvPicPr>
          <p:nvPr userDrawn="1"/>
        </p:nvPicPr>
        <p:blipFill>
          <a:blip r:embed="rId3"/>
          <a:stretch>
            <a:fillRect/>
          </a:stretch>
        </p:blipFill>
        <p:spPr>
          <a:xfrm>
            <a:off x="3233155" y="43973"/>
            <a:ext cx="5606242" cy="3515389"/>
          </a:xfrm>
          <a:prstGeom prst="rect">
            <a:avLst/>
          </a:prstGeom>
        </p:spPr>
      </p:pic>
      <p:sp>
        <p:nvSpPr>
          <p:cNvPr id="10" name="Rectangle 9">
            <a:extLst>
              <a:ext uri="{FF2B5EF4-FFF2-40B4-BE49-F238E27FC236}">
                <a16:creationId xmlns:a16="http://schemas.microsoft.com/office/drawing/2014/main" id="{76410348-FD5A-404B-AB9C-AF3B996086E9}"/>
              </a:ext>
            </a:extLst>
          </p:cNvPr>
          <p:cNvSpPr/>
          <p:nvPr userDrawn="1"/>
        </p:nvSpPr>
        <p:spPr>
          <a:xfrm>
            <a:off x="9731829" y="5643154"/>
            <a:ext cx="2116182" cy="87432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8376544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15000">
        <p:fade/>
      </p:transition>
    </mc:Choice>
    <mc:Fallback xmlns="">
      <p:transition spd="slow" advTm="15000">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D622D6-E1F8-9C42-9F90-64BE8A57EF17}"/>
              </a:ext>
            </a:extLst>
          </p:cNvPr>
          <p:cNvSpPr/>
          <p:nvPr userDrawn="1"/>
        </p:nvSpPr>
        <p:spPr>
          <a:xfrm>
            <a:off x="9601200" y="5577840"/>
            <a:ext cx="2390503" cy="939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18530835-5879-B946-81A5-9E8ED4C49855}"/>
              </a:ext>
            </a:extLst>
          </p:cNvPr>
          <p:cNvPicPr>
            <a:picLocks noChangeAspect="1"/>
          </p:cNvPicPr>
          <p:nvPr userDrawn="1"/>
        </p:nvPicPr>
        <p:blipFill rotWithShape="1">
          <a:blip r:embed="rId3">
            <a:alphaModFix/>
            <a:extLst>
              <a:ext uri="{BEBA8EAE-BF5A-486C-A8C5-ECC9F3942E4B}">
                <a14:imgProps xmlns:a14="http://schemas.microsoft.com/office/drawing/2010/main">
                  <a14:imgLayer>
                    <a14:imgEffect>
                      <a14:artisticBlur radius="0"/>
                    </a14:imgEffect>
                  </a14:imgLayer>
                </a14:imgProps>
              </a:ext>
            </a:extLst>
          </a:blip>
          <a:srcRect l="-14799" r="1" b="6262"/>
          <a:stretch/>
        </p:blipFill>
        <p:spPr>
          <a:xfrm>
            <a:off x="0" y="0"/>
            <a:ext cx="12192000" cy="6636772"/>
          </a:xfrm>
          <a:prstGeom prst="rect">
            <a:avLst/>
          </a:prstGeom>
        </p:spPr>
      </p:pic>
      <p:sp>
        <p:nvSpPr>
          <p:cNvPr id="12" name="Rectangle 11">
            <a:extLst>
              <a:ext uri="{FF2B5EF4-FFF2-40B4-BE49-F238E27FC236}">
                <a16:creationId xmlns:a16="http://schemas.microsoft.com/office/drawing/2014/main" id="{A0DA4F61-C0D8-C74B-BC9D-3C6ED5BCEA5F}"/>
              </a:ext>
            </a:extLst>
          </p:cNvPr>
          <p:cNvSpPr/>
          <p:nvPr userDrawn="1"/>
        </p:nvSpPr>
        <p:spPr>
          <a:xfrm rot="16200000">
            <a:off x="1083796" y="-1083800"/>
            <a:ext cx="6636775" cy="8804368"/>
          </a:xfrm>
          <a:prstGeom prst="rect">
            <a:avLst/>
          </a:prstGeom>
          <a:gradFill>
            <a:gsLst>
              <a:gs pos="50000">
                <a:schemeClr val="bg1"/>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1" rIns="68580" bIns="34291" numCol="1" spcCol="0" rtlCol="0" fromWordArt="0" anchor="t" anchorCtr="0" forceAA="0" compatLnSpc="1">
            <a:prstTxWarp prst="textNoShape">
              <a:avLst/>
            </a:prstTxWarp>
            <a:noAutofit/>
          </a:bodyPr>
          <a:lstStyle/>
          <a:p>
            <a:pPr algn="ctr">
              <a:spcBef>
                <a:spcPts val="675"/>
              </a:spcBef>
            </a:pPr>
            <a:endParaRPr lang="en-US" sz="1500" b="1" dirty="0">
              <a:latin typeface="+mj-lt"/>
            </a:endParaRPr>
          </a:p>
        </p:txBody>
      </p:sp>
      <p:sp>
        <p:nvSpPr>
          <p:cNvPr id="3" name="Slide Number Placeholder 2">
            <a:extLst>
              <a:ext uri="{FF2B5EF4-FFF2-40B4-BE49-F238E27FC236}">
                <a16:creationId xmlns:a16="http://schemas.microsoft.com/office/drawing/2014/main" id="{30E177E8-DB2A-FA42-A40C-E0165F5992C4}"/>
              </a:ext>
            </a:extLst>
          </p:cNvPr>
          <p:cNvSpPr>
            <a:spLocks noGrp="1"/>
          </p:cNvSpPr>
          <p:nvPr>
            <p:ph type="sldNum" sz="quarter" idx="10"/>
          </p:nvPr>
        </p:nvSpPr>
        <p:spPr/>
        <p:txBody>
          <a:bodyPr/>
          <a:lstStyle/>
          <a:p>
            <a:fld id="{DD35DF87-9D90-3248-AFE5-B9D40E245BC7}" type="slidenum">
              <a:rPr lang="en-US" smtClean="0"/>
              <a:pPr/>
              <a:t>‹#›</a:t>
            </a:fld>
            <a:endParaRPr lang="en-US" dirty="0"/>
          </a:p>
        </p:txBody>
      </p:sp>
      <p:sp>
        <p:nvSpPr>
          <p:cNvPr id="8" name="Rectangle 7">
            <a:extLst>
              <a:ext uri="{FF2B5EF4-FFF2-40B4-BE49-F238E27FC236}">
                <a16:creationId xmlns:a16="http://schemas.microsoft.com/office/drawing/2014/main" id="{F5FF6E3A-AAA7-EE4B-B36E-B0A182D9F024}"/>
              </a:ext>
            </a:extLst>
          </p:cNvPr>
          <p:cNvSpPr/>
          <p:nvPr userDrawn="1"/>
        </p:nvSpPr>
        <p:spPr>
          <a:xfrm>
            <a:off x="0" y="2991394"/>
            <a:ext cx="12192000" cy="2207623"/>
          </a:xfrm>
          <a:prstGeom prst="rect">
            <a:avLst/>
          </a:prstGeom>
          <a:solidFill>
            <a:schemeClr val="tx2">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94BCDADC-0B2B-6E45-96A9-FA841FD56209}"/>
              </a:ext>
            </a:extLst>
          </p:cNvPr>
          <p:cNvSpPr>
            <a:spLocks noGrp="1"/>
          </p:cNvSpPr>
          <p:nvPr>
            <p:ph type="ctrTitle"/>
          </p:nvPr>
        </p:nvSpPr>
        <p:spPr>
          <a:xfrm>
            <a:off x="959590" y="1853883"/>
            <a:ext cx="9996616" cy="2387600"/>
          </a:xfrm>
        </p:spPr>
        <p:txBody>
          <a:bodyPr anchor="b"/>
          <a:lstStyle>
            <a:lvl1pPr algn="l">
              <a:defRPr sz="6000">
                <a:solidFill>
                  <a:schemeClr val="bg1"/>
                </a:solidFill>
              </a:defRPr>
            </a:lvl1pPr>
          </a:lstStyle>
          <a:p>
            <a:r>
              <a:rPr lang="en-US" dirty="0"/>
              <a:t>Click to edit Master title style</a:t>
            </a:r>
          </a:p>
        </p:txBody>
      </p:sp>
      <p:sp>
        <p:nvSpPr>
          <p:cNvPr id="5" name="Subtitle 2">
            <a:extLst>
              <a:ext uri="{FF2B5EF4-FFF2-40B4-BE49-F238E27FC236}">
                <a16:creationId xmlns:a16="http://schemas.microsoft.com/office/drawing/2014/main" id="{97398FFC-BB91-E94E-AFAC-F9F1DDA2B573}"/>
              </a:ext>
            </a:extLst>
          </p:cNvPr>
          <p:cNvSpPr>
            <a:spLocks noGrp="1"/>
          </p:cNvSpPr>
          <p:nvPr>
            <p:ph type="subTitle" idx="1" hasCustomPrompt="1"/>
          </p:nvPr>
        </p:nvSpPr>
        <p:spPr>
          <a:xfrm>
            <a:off x="1037968" y="4345914"/>
            <a:ext cx="9996616" cy="1655762"/>
          </a:xfrm>
        </p:spPr>
        <p:txBody>
          <a:bodyPr/>
          <a:lstStyle>
            <a:lvl1pPr marL="0" indent="0" algn="l">
              <a:buNone/>
              <a:defRPr sz="2400" spc="3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7" name="Picture 6">
            <a:extLst>
              <a:ext uri="{FF2B5EF4-FFF2-40B4-BE49-F238E27FC236}">
                <a16:creationId xmlns:a16="http://schemas.microsoft.com/office/drawing/2014/main" id="{4888E947-F57F-EC4E-A2A2-3B06164E3F22}"/>
              </a:ext>
            </a:extLst>
          </p:cNvPr>
          <p:cNvPicPr>
            <a:picLocks noChangeAspect="1"/>
          </p:cNvPicPr>
          <p:nvPr userDrawn="1"/>
        </p:nvPicPr>
        <p:blipFill>
          <a:blip r:embed="rId4"/>
          <a:stretch>
            <a:fillRect/>
          </a:stretch>
        </p:blipFill>
        <p:spPr>
          <a:xfrm>
            <a:off x="-250077" y="-316604"/>
            <a:ext cx="5806854" cy="3641183"/>
          </a:xfrm>
          <a:prstGeom prst="rect">
            <a:avLst/>
          </a:prstGeom>
        </p:spPr>
      </p:pic>
    </p:spTree>
    <p:extLst>
      <p:ext uri="{BB962C8B-B14F-4D97-AF65-F5344CB8AC3E}">
        <p14:creationId xmlns:p14="http://schemas.microsoft.com/office/powerpoint/2010/main" val="414459131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15000">
        <p:fade/>
      </p:transition>
    </mc:Choice>
    <mc:Fallback xmlns="">
      <p:transition spd="slow" advTm="15000">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hird Photo - Memoria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4B245A-E6B5-144B-A75F-AA453C80640B}"/>
              </a:ext>
            </a:extLst>
          </p:cNvPr>
          <p:cNvSpPr>
            <a:spLocks noGrp="1"/>
          </p:cNvSpPr>
          <p:nvPr>
            <p:ph type="title"/>
          </p:nvPr>
        </p:nvSpPr>
        <p:spPr>
          <a:xfrm>
            <a:off x="4485502" y="365125"/>
            <a:ext cx="6868297" cy="1325563"/>
          </a:xfrm>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A43A7BBC-3AAA-2244-8523-AFE62A83EA4D}"/>
              </a:ext>
            </a:extLst>
          </p:cNvPr>
          <p:cNvSpPr>
            <a:spLocks noGrp="1"/>
          </p:cNvSpPr>
          <p:nvPr>
            <p:ph type="sldNum" sz="quarter" idx="10"/>
          </p:nvPr>
        </p:nvSpPr>
        <p:spPr/>
        <p:txBody>
          <a:bodyPr/>
          <a:lstStyle/>
          <a:p>
            <a:fld id="{DD35DF87-9D90-3248-AFE5-B9D40E245BC7}" type="slidenum">
              <a:rPr lang="en-US" smtClean="0"/>
              <a:pPr/>
              <a:t>‹#›</a:t>
            </a:fld>
            <a:endParaRPr lang="en-US" dirty="0"/>
          </a:p>
        </p:txBody>
      </p:sp>
      <p:sp>
        <p:nvSpPr>
          <p:cNvPr id="4" name="Content Placeholder 2">
            <a:extLst>
              <a:ext uri="{FF2B5EF4-FFF2-40B4-BE49-F238E27FC236}">
                <a16:creationId xmlns:a16="http://schemas.microsoft.com/office/drawing/2014/main" id="{63496F2E-3D9E-BA40-A28E-2041BA6605E7}"/>
              </a:ext>
            </a:extLst>
          </p:cNvPr>
          <p:cNvSpPr>
            <a:spLocks noGrp="1"/>
          </p:cNvSpPr>
          <p:nvPr>
            <p:ph idx="1"/>
          </p:nvPr>
        </p:nvSpPr>
        <p:spPr>
          <a:xfrm>
            <a:off x="4485501" y="1864756"/>
            <a:ext cx="6868297" cy="363400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69877841"/>
      </p:ext>
    </p:extLst>
  </p:cSld>
  <p:clrMapOvr>
    <a:masterClrMapping/>
  </p:clrMapOvr>
  <mc:AlternateContent xmlns:mc="http://schemas.openxmlformats.org/markup-compatibility/2006" xmlns:p14="http://schemas.microsoft.com/office/powerpoint/2010/main">
    <mc:Choice Requires="p14">
      <p:transition spd="slow" p14:dur="2000" advTm="15000">
        <p:fade/>
      </p:transition>
    </mc:Choice>
    <mc:Fallback xmlns="">
      <p:transition spd="slow" advTm="15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F3B423-D778-EF4D-AAFD-5272F55927A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9B205E5-D1C4-8447-95FA-B806579D45B4}"/>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38A835DE-4A87-E142-A08B-46B5CD1A74F4}"/>
              </a:ext>
            </a:extLst>
          </p:cNvPr>
          <p:cNvSpPr>
            <a:spLocks noGrp="1"/>
          </p:cNvSpPr>
          <p:nvPr>
            <p:ph type="sldNum" sz="quarter" idx="12"/>
          </p:nvPr>
        </p:nvSpPr>
        <p:spPr/>
        <p:txBody>
          <a:bodyPr/>
          <a:lstStyle/>
          <a:p>
            <a:fld id="{DD35DF87-9D90-3248-AFE5-B9D40E245BC7}" type="slidenum">
              <a:rPr lang="en-US" smtClean="0"/>
              <a:t>‹#›</a:t>
            </a:fld>
            <a:endParaRPr lang="en-US"/>
          </a:p>
        </p:txBody>
      </p:sp>
    </p:spTree>
    <p:extLst>
      <p:ext uri="{BB962C8B-B14F-4D97-AF65-F5344CB8AC3E}">
        <p14:creationId xmlns:p14="http://schemas.microsoft.com/office/powerpoint/2010/main" val="4154139748"/>
      </p:ext>
    </p:extLst>
  </p:cSld>
  <p:clrMapOvr>
    <a:masterClrMapping/>
  </p:clrMapOvr>
  <mc:AlternateContent xmlns:mc="http://schemas.openxmlformats.org/markup-compatibility/2006" xmlns:p14="http://schemas.microsoft.com/office/powerpoint/2010/main">
    <mc:Choice Requires="p14">
      <p:transition spd="slow" p14:dur="2000" advTm="15000">
        <p:fade/>
      </p:transition>
    </mc:Choice>
    <mc:Fallback xmlns="">
      <p:transition spd="slow" advTm="15000">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hird Phot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77E4EBA-5951-A941-A4CA-9F25031FFACA}"/>
              </a:ext>
            </a:extLst>
          </p:cNvPr>
          <p:cNvPicPr>
            <a:picLocks noChangeAspect="1"/>
          </p:cNvPicPr>
          <p:nvPr userDrawn="1"/>
        </p:nvPicPr>
        <p:blipFill rotWithShape="1">
          <a:blip r:embed="rId3"/>
          <a:srcRect r="9023"/>
          <a:stretch/>
        </p:blipFill>
        <p:spPr>
          <a:xfrm>
            <a:off x="1" y="0"/>
            <a:ext cx="4031226" cy="6646606"/>
          </a:xfrm>
          <a:prstGeom prst="rect">
            <a:avLst/>
          </a:prstGeom>
        </p:spPr>
      </p:pic>
      <p:sp>
        <p:nvSpPr>
          <p:cNvPr id="2" name="Title 1">
            <a:extLst>
              <a:ext uri="{FF2B5EF4-FFF2-40B4-BE49-F238E27FC236}">
                <a16:creationId xmlns:a16="http://schemas.microsoft.com/office/drawing/2014/main" id="{044B245A-E6B5-144B-A75F-AA453C80640B}"/>
              </a:ext>
            </a:extLst>
          </p:cNvPr>
          <p:cNvSpPr>
            <a:spLocks noGrp="1"/>
          </p:cNvSpPr>
          <p:nvPr>
            <p:ph type="title"/>
          </p:nvPr>
        </p:nvSpPr>
        <p:spPr>
          <a:xfrm>
            <a:off x="4485502" y="365125"/>
            <a:ext cx="6868297" cy="1325563"/>
          </a:xfrm>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A43A7BBC-3AAA-2244-8523-AFE62A83EA4D}"/>
              </a:ext>
            </a:extLst>
          </p:cNvPr>
          <p:cNvSpPr>
            <a:spLocks noGrp="1"/>
          </p:cNvSpPr>
          <p:nvPr>
            <p:ph type="sldNum" sz="quarter" idx="10"/>
          </p:nvPr>
        </p:nvSpPr>
        <p:spPr/>
        <p:txBody>
          <a:bodyPr/>
          <a:lstStyle/>
          <a:p>
            <a:fld id="{DD35DF87-9D90-3248-AFE5-B9D40E245BC7}" type="slidenum">
              <a:rPr lang="en-US" smtClean="0"/>
              <a:pPr/>
              <a:t>‹#›</a:t>
            </a:fld>
            <a:endParaRPr lang="en-US" dirty="0"/>
          </a:p>
        </p:txBody>
      </p:sp>
      <p:sp>
        <p:nvSpPr>
          <p:cNvPr id="4" name="Content Placeholder 2">
            <a:extLst>
              <a:ext uri="{FF2B5EF4-FFF2-40B4-BE49-F238E27FC236}">
                <a16:creationId xmlns:a16="http://schemas.microsoft.com/office/drawing/2014/main" id="{63496F2E-3D9E-BA40-A28E-2041BA6605E7}"/>
              </a:ext>
            </a:extLst>
          </p:cNvPr>
          <p:cNvSpPr>
            <a:spLocks noGrp="1"/>
          </p:cNvSpPr>
          <p:nvPr>
            <p:ph idx="1"/>
          </p:nvPr>
        </p:nvSpPr>
        <p:spPr>
          <a:xfrm>
            <a:off x="4485501" y="1864756"/>
            <a:ext cx="6868297" cy="363400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85926582"/>
      </p:ext>
    </p:extLst>
  </p:cSld>
  <p:clrMapOvr>
    <a:masterClrMapping/>
  </p:clrMapOvr>
  <mc:AlternateContent xmlns:mc="http://schemas.openxmlformats.org/markup-compatibility/2006" xmlns:p14="http://schemas.microsoft.com/office/powerpoint/2010/main">
    <mc:Choice Requires="p14">
      <p:transition spd="slow" p14:dur="2000" advTm="15000">
        <p:fade/>
      </p:transition>
    </mc:Choice>
    <mc:Fallback xmlns="">
      <p:transition spd="slow" advTm="15000">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Third Phot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65D3542-F362-2140-8C5D-D25F8E62F192}"/>
              </a:ext>
            </a:extLst>
          </p:cNvPr>
          <p:cNvPicPr>
            <a:picLocks noChangeAspect="1"/>
          </p:cNvPicPr>
          <p:nvPr userDrawn="1"/>
        </p:nvPicPr>
        <p:blipFill rotWithShape="1">
          <a:blip r:embed="rId3"/>
          <a:srcRect l="23816" t="5071" r="42488" b="11698"/>
          <a:stretch/>
        </p:blipFill>
        <p:spPr>
          <a:xfrm>
            <a:off x="0" y="0"/>
            <a:ext cx="4036423" cy="6646606"/>
          </a:xfrm>
          <a:prstGeom prst="rect">
            <a:avLst/>
          </a:prstGeom>
        </p:spPr>
      </p:pic>
      <p:sp>
        <p:nvSpPr>
          <p:cNvPr id="2" name="Title 1">
            <a:extLst>
              <a:ext uri="{FF2B5EF4-FFF2-40B4-BE49-F238E27FC236}">
                <a16:creationId xmlns:a16="http://schemas.microsoft.com/office/drawing/2014/main" id="{044B245A-E6B5-144B-A75F-AA453C80640B}"/>
              </a:ext>
            </a:extLst>
          </p:cNvPr>
          <p:cNvSpPr>
            <a:spLocks noGrp="1"/>
          </p:cNvSpPr>
          <p:nvPr>
            <p:ph type="title"/>
          </p:nvPr>
        </p:nvSpPr>
        <p:spPr>
          <a:xfrm>
            <a:off x="4485502" y="365125"/>
            <a:ext cx="6868297" cy="1325563"/>
          </a:xfrm>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A43A7BBC-3AAA-2244-8523-AFE62A83EA4D}"/>
              </a:ext>
            </a:extLst>
          </p:cNvPr>
          <p:cNvSpPr>
            <a:spLocks noGrp="1"/>
          </p:cNvSpPr>
          <p:nvPr>
            <p:ph type="sldNum" sz="quarter" idx="10"/>
          </p:nvPr>
        </p:nvSpPr>
        <p:spPr/>
        <p:txBody>
          <a:bodyPr/>
          <a:lstStyle/>
          <a:p>
            <a:fld id="{DD35DF87-9D90-3248-AFE5-B9D40E245BC7}" type="slidenum">
              <a:rPr lang="en-US" smtClean="0"/>
              <a:pPr/>
              <a:t>‹#›</a:t>
            </a:fld>
            <a:endParaRPr lang="en-US" dirty="0"/>
          </a:p>
        </p:txBody>
      </p:sp>
      <p:sp>
        <p:nvSpPr>
          <p:cNvPr id="4" name="Content Placeholder 2">
            <a:extLst>
              <a:ext uri="{FF2B5EF4-FFF2-40B4-BE49-F238E27FC236}">
                <a16:creationId xmlns:a16="http://schemas.microsoft.com/office/drawing/2014/main" id="{63496F2E-3D9E-BA40-A28E-2041BA6605E7}"/>
              </a:ext>
            </a:extLst>
          </p:cNvPr>
          <p:cNvSpPr>
            <a:spLocks noGrp="1"/>
          </p:cNvSpPr>
          <p:nvPr>
            <p:ph idx="1"/>
          </p:nvPr>
        </p:nvSpPr>
        <p:spPr>
          <a:xfrm>
            <a:off x="4485501" y="1864756"/>
            <a:ext cx="6868297" cy="363400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11610392"/>
      </p:ext>
    </p:extLst>
  </p:cSld>
  <p:clrMapOvr>
    <a:masterClrMapping/>
  </p:clrMapOvr>
  <mc:AlternateContent xmlns:mc="http://schemas.openxmlformats.org/markup-compatibility/2006" xmlns:p14="http://schemas.microsoft.com/office/powerpoint/2010/main">
    <mc:Choice Requires="p14">
      <p:transition spd="slow" p14:dur="2000" advTm="15000">
        <p:fade/>
      </p:transition>
    </mc:Choice>
    <mc:Fallback xmlns="">
      <p:transition spd="slow" advTm="15000">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Third Phot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49B7509-F9EC-3440-B205-9C14F3B37391}"/>
              </a:ext>
            </a:extLst>
          </p:cNvPr>
          <p:cNvPicPr>
            <a:picLocks noChangeAspect="1"/>
          </p:cNvPicPr>
          <p:nvPr userDrawn="1"/>
        </p:nvPicPr>
        <p:blipFill rotWithShape="1">
          <a:blip r:embed="rId3"/>
          <a:srcRect l="4218" r="4772"/>
          <a:stretch/>
        </p:blipFill>
        <p:spPr>
          <a:xfrm>
            <a:off x="0" y="0"/>
            <a:ext cx="4031226" cy="6644148"/>
          </a:xfrm>
          <a:prstGeom prst="rect">
            <a:avLst/>
          </a:prstGeom>
        </p:spPr>
      </p:pic>
      <p:sp>
        <p:nvSpPr>
          <p:cNvPr id="2" name="Title 1">
            <a:extLst>
              <a:ext uri="{FF2B5EF4-FFF2-40B4-BE49-F238E27FC236}">
                <a16:creationId xmlns:a16="http://schemas.microsoft.com/office/drawing/2014/main" id="{044B245A-E6B5-144B-A75F-AA453C80640B}"/>
              </a:ext>
            </a:extLst>
          </p:cNvPr>
          <p:cNvSpPr>
            <a:spLocks noGrp="1"/>
          </p:cNvSpPr>
          <p:nvPr>
            <p:ph type="title"/>
          </p:nvPr>
        </p:nvSpPr>
        <p:spPr>
          <a:xfrm>
            <a:off x="4485502" y="365125"/>
            <a:ext cx="6868297" cy="1325563"/>
          </a:xfrm>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A43A7BBC-3AAA-2244-8523-AFE62A83EA4D}"/>
              </a:ext>
            </a:extLst>
          </p:cNvPr>
          <p:cNvSpPr>
            <a:spLocks noGrp="1"/>
          </p:cNvSpPr>
          <p:nvPr>
            <p:ph type="sldNum" sz="quarter" idx="10"/>
          </p:nvPr>
        </p:nvSpPr>
        <p:spPr/>
        <p:txBody>
          <a:bodyPr/>
          <a:lstStyle/>
          <a:p>
            <a:fld id="{DD35DF87-9D90-3248-AFE5-B9D40E245BC7}" type="slidenum">
              <a:rPr lang="en-US" smtClean="0"/>
              <a:pPr/>
              <a:t>‹#›</a:t>
            </a:fld>
            <a:endParaRPr lang="en-US" dirty="0"/>
          </a:p>
        </p:txBody>
      </p:sp>
      <p:sp>
        <p:nvSpPr>
          <p:cNvPr id="4" name="Content Placeholder 2">
            <a:extLst>
              <a:ext uri="{FF2B5EF4-FFF2-40B4-BE49-F238E27FC236}">
                <a16:creationId xmlns:a16="http://schemas.microsoft.com/office/drawing/2014/main" id="{63496F2E-3D9E-BA40-A28E-2041BA6605E7}"/>
              </a:ext>
            </a:extLst>
          </p:cNvPr>
          <p:cNvSpPr>
            <a:spLocks noGrp="1"/>
          </p:cNvSpPr>
          <p:nvPr>
            <p:ph idx="1"/>
          </p:nvPr>
        </p:nvSpPr>
        <p:spPr>
          <a:xfrm>
            <a:off x="4485501" y="1864756"/>
            <a:ext cx="6868297" cy="363400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11789503"/>
      </p:ext>
    </p:extLst>
  </p:cSld>
  <p:clrMapOvr>
    <a:masterClrMapping/>
  </p:clrMapOvr>
  <mc:AlternateContent xmlns:mc="http://schemas.openxmlformats.org/markup-compatibility/2006" xmlns:p14="http://schemas.microsoft.com/office/powerpoint/2010/main">
    <mc:Choice Requires="p14">
      <p:transition spd="slow" p14:dur="2000" advTm="15000">
        <p:fade/>
      </p:transition>
    </mc:Choice>
    <mc:Fallback xmlns="">
      <p:transition spd="slow" advTm="15000">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A6DBB5F-55B4-D847-BA6D-368DA81FB4FE}"/>
              </a:ext>
            </a:extLst>
          </p:cNvPr>
          <p:cNvSpPr>
            <a:spLocks noGrp="1"/>
          </p:cNvSpPr>
          <p:nvPr>
            <p:ph type="sldNum" sz="quarter" idx="10"/>
          </p:nvPr>
        </p:nvSpPr>
        <p:spPr/>
        <p:txBody>
          <a:bodyPr/>
          <a:lstStyle/>
          <a:p>
            <a:fld id="{DD35DF87-9D90-3248-AFE5-B9D40E245BC7}" type="slidenum">
              <a:rPr lang="en-US" smtClean="0"/>
              <a:pPr/>
              <a:t>‹#›</a:t>
            </a:fld>
            <a:endParaRPr lang="en-US" dirty="0"/>
          </a:p>
        </p:txBody>
      </p:sp>
      <p:sp>
        <p:nvSpPr>
          <p:cNvPr id="5" name="Text Placeholder 4">
            <a:extLst>
              <a:ext uri="{FF2B5EF4-FFF2-40B4-BE49-F238E27FC236}">
                <a16:creationId xmlns:a16="http://schemas.microsoft.com/office/drawing/2014/main" id="{58D6738A-9EB7-7042-8059-2E55BD921DD1}"/>
              </a:ext>
            </a:extLst>
          </p:cNvPr>
          <p:cNvSpPr>
            <a:spLocks noGrp="1"/>
          </p:cNvSpPr>
          <p:nvPr>
            <p:ph type="body" sz="quarter" idx="11" hasCustomPrompt="1"/>
          </p:nvPr>
        </p:nvSpPr>
        <p:spPr>
          <a:xfrm>
            <a:off x="963827" y="1841500"/>
            <a:ext cx="10231395" cy="3286125"/>
          </a:xfrm>
        </p:spPr>
        <p:txBody>
          <a:bodyPr anchor="ctr">
            <a:normAutofit/>
          </a:bodyPr>
          <a:lstStyle>
            <a:lvl1pPr marL="0" indent="0" algn="ctr">
              <a:buNone/>
              <a:defRPr sz="6000"/>
            </a:lvl1pPr>
          </a:lstStyle>
          <a:p>
            <a:pPr lvl="0"/>
            <a:r>
              <a:rPr lang="en-US" dirty="0"/>
              <a:t>Statistic or quote here</a:t>
            </a:r>
          </a:p>
        </p:txBody>
      </p:sp>
    </p:spTree>
    <p:extLst>
      <p:ext uri="{BB962C8B-B14F-4D97-AF65-F5344CB8AC3E}">
        <p14:creationId xmlns:p14="http://schemas.microsoft.com/office/powerpoint/2010/main" val="2284281971"/>
      </p:ext>
    </p:extLst>
  </p:cSld>
  <p:clrMapOvr>
    <a:masterClrMapping/>
  </p:clrMapOvr>
  <mc:AlternateContent xmlns:mc="http://schemas.openxmlformats.org/markup-compatibility/2006" xmlns:p14="http://schemas.microsoft.com/office/powerpoint/2010/main">
    <mc:Choice Requires="p14">
      <p:transition spd="slow" p14:dur="2000" advTm="15000">
        <p:fade/>
      </p:transition>
    </mc:Choice>
    <mc:Fallback xmlns="">
      <p:transition spd="slow" advTm="15000">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2CCBE6-656E-9648-B434-22EE0CA9D94B}"/>
              </a:ext>
            </a:extLst>
          </p:cNvPr>
          <p:cNvSpPr>
            <a:spLocks noGrp="1"/>
          </p:cNvSpPr>
          <p:nvPr>
            <p:ph type="title"/>
          </p:nvPr>
        </p:nvSpPr>
        <p:spPr/>
        <p:txBody>
          <a:bodyPr/>
          <a:lstStyle>
            <a:lvl1pPr>
              <a:defRPr>
                <a:solidFill>
                  <a:schemeClr val="tx2"/>
                </a:solidFill>
              </a:defRPr>
            </a:lvl1pPr>
          </a:lstStyle>
          <a:p>
            <a:r>
              <a:rPr lang="en-US" dirty="0"/>
              <a:t>Click to edit Master title style</a:t>
            </a:r>
          </a:p>
        </p:txBody>
      </p:sp>
      <p:sp>
        <p:nvSpPr>
          <p:cNvPr id="3" name="Slide Number Placeholder 2">
            <a:extLst>
              <a:ext uri="{FF2B5EF4-FFF2-40B4-BE49-F238E27FC236}">
                <a16:creationId xmlns:a16="http://schemas.microsoft.com/office/drawing/2014/main" id="{30C727CF-AAA8-BD45-82B7-43677065ABA7}"/>
              </a:ext>
            </a:extLst>
          </p:cNvPr>
          <p:cNvSpPr>
            <a:spLocks noGrp="1"/>
          </p:cNvSpPr>
          <p:nvPr>
            <p:ph type="sldNum" sz="quarter" idx="10"/>
          </p:nvPr>
        </p:nvSpPr>
        <p:spPr/>
        <p:txBody>
          <a:bodyPr/>
          <a:lstStyle/>
          <a:p>
            <a:fld id="{DD35DF87-9D90-3248-AFE5-B9D40E245BC7}" type="slidenum">
              <a:rPr lang="en-US" smtClean="0"/>
              <a:pPr/>
              <a:t>‹#›</a:t>
            </a:fld>
            <a:endParaRPr lang="en-US" dirty="0"/>
          </a:p>
        </p:txBody>
      </p:sp>
    </p:spTree>
    <p:extLst>
      <p:ext uri="{BB962C8B-B14F-4D97-AF65-F5344CB8AC3E}">
        <p14:creationId xmlns:p14="http://schemas.microsoft.com/office/powerpoint/2010/main" val="3758204466"/>
      </p:ext>
    </p:extLst>
  </p:cSld>
  <p:clrMapOvr>
    <a:masterClrMapping/>
  </p:clrMapOvr>
  <mc:AlternateContent xmlns:mc="http://schemas.openxmlformats.org/markup-compatibility/2006" xmlns:p14="http://schemas.microsoft.com/office/powerpoint/2010/main">
    <mc:Choice Requires="p14">
      <p:transition spd="slow" p14:dur="2000" advTm="15000">
        <p:fade/>
      </p:transition>
    </mc:Choice>
    <mc:Fallback xmlns="">
      <p:transition spd="slow" advTm="15000">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A11410D-C9D1-8C48-A68F-FB6AC826DC4C}"/>
              </a:ext>
            </a:extLst>
          </p:cNvPr>
          <p:cNvSpPr>
            <a:spLocks noGrp="1"/>
          </p:cNvSpPr>
          <p:nvPr>
            <p:ph type="sldNum" sz="quarter" idx="10"/>
          </p:nvPr>
        </p:nvSpPr>
        <p:spPr/>
        <p:txBody>
          <a:bodyPr/>
          <a:lstStyle/>
          <a:p>
            <a:fld id="{DD35DF87-9D90-3248-AFE5-B9D40E245BC7}" type="slidenum">
              <a:rPr lang="en-US" smtClean="0"/>
              <a:pPr/>
              <a:t>‹#›</a:t>
            </a:fld>
            <a:endParaRPr lang="en-US" dirty="0"/>
          </a:p>
        </p:txBody>
      </p:sp>
      <p:sp>
        <p:nvSpPr>
          <p:cNvPr id="4" name="Text Placeholder 4">
            <a:extLst>
              <a:ext uri="{FF2B5EF4-FFF2-40B4-BE49-F238E27FC236}">
                <a16:creationId xmlns:a16="http://schemas.microsoft.com/office/drawing/2014/main" id="{40095D38-CAAE-3E43-B04D-7553DC437925}"/>
              </a:ext>
            </a:extLst>
          </p:cNvPr>
          <p:cNvSpPr>
            <a:spLocks noGrp="1"/>
          </p:cNvSpPr>
          <p:nvPr>
            <p:ph type="body" sz="quarter" idx="11" hasCustomPrompt="1"/>
          </p:nvPr>
        </p:nvSpPr>
        <p:spPr>
          <a:xfrm>
            <a:off x="1235676" y="1841500"/>
            <a:ext cx="5140410" cy="3286125"/>
          </a:xfrm>
        </p:spPr>
        <p:txBody>
          <a:bodyPr anchor="ctr">
            <a:normAutofit/>
          </a:bodyPr>
          <a:lstStyle>
            <a:lvl1pPr marL="0" indent="0" algn="ctr">
              <a:buNone/>
              <a:defRPr sz="4500"/>
            </a:lvl1pPr>
          </a:lstStyle>
          <a:p>
            <a:pPr lvl="0"/>
            <a:r>
              <a:rPr lang="en-US" dirty="0"/>
              <a:t>Statistic or quote here</a:t>
            </a:r>
          </a:p>
        </p:txBody>
      </p:sp>
      <p:sp>
        <p:nvSpPr>
          <p:cNvPr id="6" name="Text Placeholder 5">
            <a:extLst>
              <a:ext uri="{FF2B5EF4-FFF2-40B4-BE49-F238E27FC236}">
                <a16:creationId xmlns:a16="http://schemas.microsoft.com/office/drawing/2014/main" id="{3E058F4D-A936-E347-92A6-5D1FBC20B745}"/>
              </a:ext>
            </a:extLst>
          </p:cNvPr>
          <p:cNvSpPr>
            <a:spLocks noGrp="1"/>
          </p:cNvSpPr>
          <p:nvPr>
            <p:ph type="body" sz="quarter" idx="12"/>
          </p:nvPr>
        </p:nvSpPr>
        <p:spPr>
          <a:xfrm>
            <a:off x="6870786" y="1372158"/>
            <a:ext cx="4941888" cy="402748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21058970"/>
      </p:ext>
    </p:extLst>
  </p:cSld>
  <p:clrMapOvr>
    <a:masterClrMapping/>
  </p:clrMapOvr>
  <mc:AlternateContent xmlns:mc="http://schemas.openxmlformats.org/markup-compatibility/2006" xmlns:p14="http://schemas.microsoft.com/office/powerpoint/2010/main">
    <mc:Choice Requires="p14">
      <p:transition spd="slow" p14:dur="2000" advTm="15000">
        <p:fade/>
      </p:transition>
    </mc:Choice>
    <mc:Fallback xmlns="">
      <p:transition spd="slow" advTm="15000">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6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10CAD2-24BC-B44B-A55B-5C75452F99DE}"/>
              </a:ext>
            </a:extLst>
          </p:cNvPr>
          <p:cNvSpPr>
            <a:spLocks noGrp="1"/>
          </p:cNvSpPr>
          <p:nvPr>
            <p:ph type="title"/>
          </p:nvPr>
        </p:nvSpPr>
        <p:spPr/>
        <p:txBody>
          <a:bodyPr/>
          <a:lstStyle/>
          <a:p>
            <a:r>
              <a:rPr lang="en-US" dirty="0"/>
              <a:t>Click to edit Master title style</a:t>
            </a:r>
          </a:p>
        </p:txBody>
      </p:sp>
      <p:sp>
        <p:nvSpPr>
          <p:cNvPr id="3" name="Slide Number Placeholder 2">
            <a:extLst>
              <a:ext uri="{FF2B5EF4-FFF2-40B4-BE49-F238E27FC236}">
                <a16:creationId xmlns:a16="http://schemas.microsoft.com/office/drawing/2014/main" id="{7E601717-6A5E-DD41-B60E-0FDED65C0696}"/>
              </a:ext>
            </a:extLst>
          </p:cNvPr>
          <p:cNvSpPr>
            <a:spLocks noGrp="1"/>
          </p:cNvSpPr>
          <p:nvPr>
            <p:ph type="sldNum" sz="quarter" idx="10"/>
          </p:nvPr>
        </p:nvSpPr>
        <p:spPr/>
        <p:txBody>
          <a:bodyPr/>
          <a:lstStyle/>
          <a:p>
            <a:fld id="{DD35DF87-9D90-3248-AFE5-B9D40E245BC7}" type="slidenum">
              <a:rPr lang="en-US" smtClean="0"/>
              <a:pPr/>
              <a:t>‹#›</a:t>
            </a:fld>
            <a:endParaRPr lang="en-US" dirty="0"/>
          </a:p>
        </p:txBody>
      </p:sp>
      <p:sp>
        <p:nvSpPr>
          <p:cNvPr id="4" name="Content Placeholder 2">
            <a:extLst>
              <a:ext uri="{FF2B5EF4-FFF2-40B4-BE49-F238E27FC236}">
                <a16:creationId xmlns:a16="http://schemas.microsoft.com/office/drawing/2014/main" id="{4EF1C67E-B7A1-BB47-9A3B-C6FC913CD6F9}"/>
              </a:ext>
            </a:extLst>
          </p:cNvPr>
          <p:cNvSpPr>
            <a:spLocks noGrp="1"/>
          </p:cNvSpPr>
          <p:nvPr>
            <p:ph idx="1"/>
          </p:nvPr>
        </p:nvSpPr>
        <p:spPr>
          <a:xfrm>
            <a:off x="838201" y="1877112"/>
            <a:ext cx="10515598" cy="363400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73403829"/>
      </p:ext>
    </p:extLst>
  </p:cSld>
  <p:clrMapOvr>
    <a:masterClrMapping/>
  </p:clrMapOvr>
  <mc:AlternateContent xmlns:mc="http://schemas.openxmlformats.org/markup-compatibility/2006" xmlns:p14="http://schemas.microsoft.com/office/powerpoint/2010/main">
    <mc:Choice Requires="p14">
      <p:transition spd="slow" p14:dur="2000" advTm="15000">
        <p:fade/>
      </p:transition>
    </mc:Choice>
    <mc:Fallback xmlns="">
      <p:transition spd="slow" advTm="15000">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8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81AF1C-439A-DD49-AB58-2A2AAC0465A0}"/>
              </a:ext>
            </a:extLst>
          </p:cNvPr>
          <p:cNvSpPr>
            <a:spLocks noGrp="1"/>
          </p:cNvSpPr>
          <p:nvPr>
            <p:ph type="title"/>
          </p:nvPr>
        </p:nvSpPr>
        <p:spPr>
          <a:xfrm>
            <a:off x="838200" y="365125"/>
            <a:ext cx="6131011" cy="1325563"/>
          </a:xfrm>
        </p:spPr>
        <p:txBody>
          <a:bodyPr/>
          <a:lstStyle/>
          <a:p>
            <a:r>
              <a:rPr lang="en-US" dirty="0"/>
              <a:t>Click to edit Master title style</a:t>
            </a:r>
          </a:p>
        </p:txBody>
      </p:sp>
      <p:sp>
        <p:nvSpPr>
          <p:cNvPr id="3" name="Slide Number Placeholder 2">
            <a:extLst>
              <a:ext uri="{FF2B5EF4-FFF2-40B4-BE49-F238E27FC236}">
                <a16:creationId xmlns:a16="http://schemas.microsoft.com/office/drawing/2014/main" id="{AF7A782E-CF9A-AB48-96CC-EC0BED9870CA}"/>
              </a:ext>
            </a:extLst>
          </p:cNvPr>
          <p:cNvSpPr>
            <a:spLocks noGrp="1"/>
          </p:cNvSpPr>
          <p:nvPr>
            <p:ph type="sldNum" sz="quarter" idx="10"/>
          </p:nvPr>
        </p:nvSpPr>
        <p:spPr/>
        <p:txBody>
          <a:bodyPr/>
          <a:lstStyle/>
          <a:p>
            <a:fld id="{DD35DF87-9D90-3248-AFE5-B9D40E245BC7}" type="slidenum">
              <a:rPr lang="en-US" smtClean="0"/>
              <a:pPr/>
              <a:t>‹#›</a:t>
            </a:fld>
            <a:endParaRPr lang="en-US" dirty="0"/>
          </a:p>
        </p:txBody>
      </p:sp>
      <p:sp>
        <p:nvSpPr>
          <p:cNvPr id="4" name="Content Placeholder 2">
            <a:extLst>
              <a:ext uri="{FF2B5EF4-FFF2-40B4-BE49-F238E27FC236}">
                <a16:creationId xmlns:a16="http://schemas.microsoft.com/office/drawing/2014/main" id="{B494595B-2A85-A24A-90A6-2283EC9020B6}"/>
              </a:ext>
            </a:extLst>
          </p:cNvPr>
          <p:cNvSpPr>
            <a:spLocks noGrp="1"/>
          </p:cNvSpPr>
          <p:nvPr>
            <p:ph idx="1"/>
          </p:nvPr>
        </p:nvSpPr>
        <p:spPr>
          <a:xfrm>
            <a:off x="838200" y="1864755"/>
            <a:ext cx="6131011" cy="399234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a:extLst>
              <a:ext uri="{FF2B5EF4-FFF2-40B4-BE49-F238E27FC236}">
                <a16:creationId xmlns:a16="http://schemas.microsoft.com/office/drawing/2014/main" id="{7DA6DCE8-1B06-7340-8CC8-773587409915}"/>
              </a:ext>
            </a:extLst>
          </p:cNvPr>
          <p:cNvPicPr>
            <a:picLocks noChangeAspect="1"/>
          </p:cNvPicPr>
          <p:nvPr userDrawn="1"/>
        </p:nvPicPr>
        <p:blipFill>
          <a:blip r:embed="rId3"/>
          <a:stretch>
            <a:fillRect/>
          </a:stretch>
        </p:blipFill>
        <p:spPr>
          <a:xfrm rot="5400000">
            <a:off x="6706327" y="511220"/>
            <a:ext cx="6374804" cy="3360866"/>
          </a:xfrm>
          <a:prstGeom prst="rect">
            <a:avLst/>
          </a:prstGeom>
        </p:spPr>
      </p:pic>
      <p:sp>
        <p:nvSpPr>
          <p:cNvPr id="6" name="Text Placeholder 4">
            <a:extLst>
              <a:ext uri="{FF2B5EF4-FFF2-40B4-BE49-F238E27FC236}">
                <a16:creationId xmlns:a16="http://schemas.microsoft.com/office/drawing/2014/main" id="{58B6F828-7E69-7848-940F-E527FAB3D116}"/>
              </a:ext>
            </a:extLst>
          </p:cNvPr>
          <p:cNvSpPr>
            <a:spLocks noGrp="1"/>
          </p:cNvSpPr>
          <p:nvPr>
            <p:ph type="body" sz="quarter" idx="11" hasCustomPrompt="1"/>
          </p:nvPr>
        </p:nvSpPr>
        <p:spPr>
          <a:xfrm>
            <a:off x="8213296" y="1099752"/>
            <a:ext cx="3360866" cy="3877062"/>
          </a:xfrm>
        </p:spPr>
        <p:txBody>
          <a:bodyPr anchor="ctr">
            <a:normAutofit/>
          </a:bodyPr>
          <a:lstStyle>
            <a:lvl1pPr marL="0" indent="0" algn="ctr">
              <a:buNone/>
              <a:defRPr sz="4500">
                <a:solidFill>
                  <a:schemeClr val="accent5"/>
                </a:solidFill>
              </a:defRPr>
            </a:lvl1pPr>
          </a:lstStyle>
          <a:p>
            <a:pPr lvl="0"/>
            <a:r>
              <a:rPr lang="en-US" dirty="0"/>
              <a:t>Statistic or quote here</a:t>
            </a:r>
          </a:p>
        </p:txBody>
      </p:sp>
    </p:spTree>
    <p:extLst>
      <p:ext uri="{BB962C8B-B14F-4D97-AF65-F5344CB8AC3E}">
        <p14:creationId xmlns:p14="http://schemas.microsoft.com/office/powerpoint/2010/main" val="3060726260"/>
      </p:ext>
    </p:extLst>
  </p:cSld>
  <p:clrMapOvr>
    <a:masterClrMapping/>
  </p:clrMapOvr>
  <mc:AlternateContent xmlns:mc="http://schemas.openxmlformats.org/markup-compatibility/2006" xmlns:p14="http://schemas.microsoft.com/office/powerpoint/2010/main">
    <mc:Choice Requires="p14">
      <p:transition spd="slow" p14:dur="2000" advTm="15000">
        <p:fade/>
      </p:transition>
    </mc:Choice>
    <mc:Fallback xmlns="">
      <p:transition spd="slow" advTm="15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CBC365-0367-6F48-8B0E-1043113011B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6302348-C5D3-E746-B1AD-ED8B9814DBB2}"/>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29F2223-6A0C-FE49-97B2-57971580F7B0}"/>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35B0824F-3616-824E-BFF9-0F78818B1EB6}"/>
              </a:ext>
            </a:extLst>
          </p:cNvPr>
          <p:cNvSpPr>
            <a:spLocks noGrp="1"/>
          </p:cNvSpPr>
          <p:nvPr>
            <p:ph type="sldNum" sz="quarter" idx="12"/>
          </p:nvPr>
        </p:nvSpPr>
        <p:spPr/>
        <p:txBody>
          <a:bodyPr/>
          <a:lstStyle/>
          <a:p>
            <a:fld id="{DD35DF87-9D90-3248-AFE5-B9D40E245BC7}" type="slidenum">
              <a:rPr lang="en-US" smtClean="0"/>
              <a:t>‹#›</a:t>
            </a:fld>
            <a:endParaRPr lang="en-US"/>
          </a:p>
        </p:txBody>
      </p:sp>
    </p:spTree>
    <p:extLst>
      <p:ext uri="{BB962C8B-B14F-4D97-AF65-F5344CB8AC3E}">
        <p14:creationId xmlns:p14="http://schemas.microsoft.com/office/powerpoint/2010/main" val="576188217"/>
      </p:ext>
    </p:extLst>
  </p:cSld>
  <p:clrMapOvr>
    <a:masterClrMapping/>
  </p:clrMapOvr>
  <mc:AlternateContent xmlns:mc="http://schemas.openxmlformats.org/markup-compatibility/2006" xmlns:p14="http://schemas.microsoft.com/office/powerpoint/2010/main">
    <mc:Choice Requires="p14">
      <p:transition spd="slow" p14:dur="2000" advTm="15000">
        <p:fade/>
      </p:transition>
    </mc:Choice>
    <mc:Fallback xmlns="">
      <p:transition spd="slow" advTm="15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1B68DC-DBDF-284B-92C0-596E546FEA13}"/>
              </a:ext>
            </a:extLst>
          </p:cNvPr>
          <p:cNvSpPr>
            <a:spLocks noGrp="1"/>
          </p:cNvSpPr>
          <p:nvPr>
            <p:ph type="title"/>
          </p:nvPr>
        </p:nvSpPr>
        <p:spPr/>
        <p:txBody>
          <a:bodyPr/>
          <a:lstStyle/>
          <a:p>
            <a:r>
              <a:rPr lang="en-US"/>
              <a:t>Click to edit Master title style</a:t>
            </a:r>
          </a:p>
        </p:txBody>
      </p:sp>
      <p:sp>
        <p:nvSpPr>
          <p:cNvPr id="5" name="Slide Number Placeholder 4">
            <a:extLst>
              <a:ext uri="{FF2B5EF4-FFF2-40B4-BE49-F238E27FC236}">
                <a16:creationId xmlns:a16="http://schemas.microsoft.com/office/drawing/2014/main" id="{C519F6B0-B82F-F141-94B9-1C15973A0CDF}"/>
              </a:ext>
            </a:extLst>
          </p:cNvPr>
          <p:cNvSpPr>
            <a:spLocks noGrp="1"/>
          </p:cNvSpPr>
          <p:nvPr>
            <p:ph type="sldNum" sz="quarter" idx="12"/>
          </p:nvPr>
        </p:nvSpPr>
        <p:spPr/>
        <p:txBody>
          <a:bodyPr/>
          <a:lstStyle/>
          <a:p>
            <a:fld id="{DD35DF87-9D90-3248-AFE5-B9D40E245BC7}" type="slidenum">
              <a:rPr lang="en-US" smtClean="0"/>
              <a:t>‹#›</a:t>
            </a:fld>
            <a:endParaRPr lang="en-US"/>
          </a:p>
        </p:txBody>
      </p:sp>
    </p:spTree>
    <p:extLst>
      <p:ext uri="{BB962C8B-B14F-4D97-AF65-F5344CB8AC3E}">
        <p14:creationId xmlns:p14="http://schemas.microsoft.com/office/powerpoint/2010/main" val="533202647"/>
      </p:ext>
    </p:extLst>
  </p:cSld>
  <p:clrMapOvr>
    <a:masterClrMapping/>
  </p:clrMapOvr>
  <mc:AlternateContent xmlns:mc="http://schemas.openxmlformats.org/markup-compatibility/2006" xmlns:p14="http://schemas.microsoft.com/office/powerpoint/2010/main">
    <mc:Choice Requires="p14">
      <p:transition spd="slow" p14:dur="2000" advTm="15000">
        <p:fade/>
      </p:transition>
    </mc:Choice>
    <mc:Fallback xmlns="">
      <p:transition spd="slow" advTm="15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8694C32-87D2-CB48-B07A-2D2EDBED2F38}"/>
              </a:ext>
            </a:extLst>
          </p:cNvPr>
          <p:cNvPicPr>
            <a:picLocks noChangeAspect="1"/>
          </p:cNvPicPr>
          <p:nvPr userDrawn="1"/>
        </p:nvPicPr>
        <p:blipFill rotWithShape="1">
          <a:blip r:embed="rId2"/>
          <a:srcRect r="12093"/>
          <a:stretch/>
        </p:blipFill>
        <p:spPr>
          <a:xfrm>
            <a:off x="3440694" y="0"/>
            <a:ext cx="8751306" cy="6636773"/>
          </a:xfrm>
          <a:prstGeom prst="rect">
            <a:avLst/>
          </a:prstGeom>
        </p:spPr>
      </p:pic>
      <p:sp>
        <p:nvSpPr>
          <p:cNvPr id="6" name="Rectangle 5">
            <a:extLst>
              <a:ext uri="{FF2B5EF4-FFF2-40B4-BE49-F238E27FC236}">
                <a16:creationId xmlns:a16="http://schemas.microsoft.com/office/drawing/2014/main" id="{8697382D-A03B-2E4D-8A84-CB830357D175}"/>
              </a:ext>
            </a:extLst>
          </p:cNvPr>
          <p:cNvSpPr/>
          <p:nvPr userDrawn="1"/>
        </p:nvSpPr>
        <p:spPr>
          <a:xfrm rot="16200000">
            <a:off x="1451487" y="52913"/>
            <a:ext cx="6636775" cy="6530943"/>
          </a:xfrm>
          <a:prstGeom prst="rect">
            <a:avLst/>
          </a:prstGeom>
          <a:gradFill>
            <a:gsLst>
              <a:gs pos="50000">
                <a:schemeClr val="bg1"/>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1" rIns="68580" bIns="34291" numCol="1" spcCol="0" rtlCol="0" fromWordArt="0" anchor="t" anchorCtr="0" forceAA="0" compatLnSpc="1">
            <a:prstTxWarp prst="textNoShape">
              <a:avLst/>
            </a:prstTxWarp>
            <a:noAutofit/>
          </a:bodyPr>
          <a:lstStyle/>
          <a:p>
            <a:pPr algn="ctr">
              <a:spcBef>
                <a:spcPts val="675"/>
              </a:spcBef>
            </a:pPr>
            <a:endParaRPr lang="en-US" sz="1500" b="1" dirty="0">
              <a:latin typeface="+mj-lt"/>
            </a:endParaRPr>
          </a:p>
        </p:txBody>
      </p:sp>
      <p:sp>
        <p:nvSpPr>
          <p:cNvPr id="2" name="Title 1">
            <a:extLst>
              <a:ext uri="{FF2B5EF4-FFF2-40B4-BE49-F238E27FC236}">
                <a16:creationId xmlns:a16="http://schemas.microsoft.com/office/drawing/2014/main" id="{201B68DC-DBDF-284B-92C0-596E546FEA13}"/>
              </a:ext>
            </a:extLst>
          </p:cNvPr>
          <p:cNvSpPr>
            <a:spLocks noGrp="1"/>
          </p:cNvSpPr>
          <p:nvPr>
            <p:ph type="title"/>
          </p:nvPr>
        </p:nvSpPr>
        <p:spPr>
          <a:xfrm>
            <a:off x="838200" y="365125"/>
            <a:ext cx="4677697" cy="2201094"/>
          </a:xfrm>
        </p:spPr>
        <p:txBody>
          <a:bodyPr/>
          <a:lstStyle/>
          <a:p>
            <a:r>
              <a:rPr lang="en-US" dirty="0"/>
              <a:t>Click to edit Master title style</a:t>
            </a:r>
          </a:p>
        </p:txBody>
      </p:sp>
      <p:sp>
        <p:nvSpPr>
          <p:cNvPr id="5" name="Slide Number Placeholder 4">
            <a:extLst>
              <a:ext uri="{FF2B5EF4-FFF2-40B4-BE49-F238E27FC236}">
                <a16:creationId xmlns:a16="http://schemas.microsoft.com/office/drawing/2014/main" id="{C519F6B0-B82F-F141-94B9-1C15973A0CDF}"/>
              </a:ext>
            </a:extLst>
          </p:cNvPr>
          <p:cNvSpPr>
            <a:spLocks noGrp="1"/>
          </p:cNvSpPr>
          <p:nvPr>
            <p:ph type="sldNum" sz="quarter" idx="12"/>
          </p:nvPr>
        </p:nvSpPr>
        <p:spPr/>
        <p:txBody>
          <a:bodyPr/>
          <a:lstStyle/>
          <a:p>
            <a:fld id="{DD35DF87-9D90-3248-AFE5-B9D40E245BC7}" type="slidenum">
              <a:rPr lang="en-US" smtClean="0"/>
              <a:t>‹#›</a:t>
            </a:fld>
            <a:endParaRPr lang="en-US"/>
          </a:p>
        </p:txBody>
      </p:sp>
      <p:sp>
        <p:nvSpPr>
          <p:cNvPr id="8" name="Content Placeholder 2">
            <a:extLst>
              <a:ext uri="{FF2B5EF4-FFF2-40B4-BE49-F238E27FC236}">
                <a16:creationId xmlns:a16="http://schemas.microsoft.com/office/drawing/2014/main" id="{566DCD8D-29FA-AE40-BE95-151BA519FE3E}"/>
              </a:ext>
            </a:extLst>
          </p:cNvPr>
          <p:cNvSpPr>
            <a:spLocks noGrp="1"/>
          </p:cNvSpPr>
          <p:nvPr>
            <p:ph sz="half" idx="1"/>
          </p:nvPr>
        </p:nvSpPr>
        <p:spPr>
          <a:xfrm>
            <a:off x="838200" y="2455817"/>
            <a:ext cx="5181600" cy="372114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01275765"/>
      </p:ext>
    </p:extLst>
  </p:cSld>
  <p:clrMapOvr>
    <a:masterClrMapping/>
  </p:clrMapOvr>
  <mc:AlternateContent xmlns:mc="http://schemas.openxmlformats.org/markup-compatibility/2006" xmlns:p14="http://schemas.microsoft.com/office/powerpoint/2010/main">
    <mc:Choice Requires="p14">
      <p:transition spd="slow" p14:dur="2000" advTm="15000">
        <p:fade/>
      </p:transition>
    </mc:Choice>
    <mc:Fallback xmlns="">
      <p:transition spd="slow" advTm="15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C27CA46-CCA8-A24C-A8B3-D4E7D6BCBBEE}"/>
              </a:ext>
            </a:extLst>
          </p:cNvPr>
          <p:cNvPicPr>
            <a:picLocks noChangeAspect="1"/>
          </p:cNvPicPr>
          <p:nvPr userDrawn="1"/>
        </p:nvPicPr>
        <p:blipFill>
          <a:blip r:embed="rId2"/>
          <a:stretch>
            <a:fillRect/>
          </a:stretch>
        </p:blipFill>
        <p:spPr>
          <a:xfrm>
            <a:off x="2236840" y="0"/>
            <a:ext cx="9955160" cy="6636773"/>
          </a:xfrm>
          <a:prstGeom prst="rect">
            <a:avLst/>
          </a:prstGeom>
        </p:spPr>
      </p:pic>
      <p:sp>
        <p:nvSpPr>
          <p:cNvPr id="6" name="Rectangle 5">
            <a:extLst>
              <a:ext uri="{FF2B5EF4-FFF2-40B4-BE49-F238E27FC236}">
                <a16:creationId xmlns:a16="http://schemas.microsoft.com/office/drawing/2014/main" id="{8697382D-A03B-2E4D-8A84-CB830357D175}"/>
              </a:ext>
            </a:extLst>
          </p:cNvPr>
          <p:cNvSpPr/>
          <p:nvPr userDrawn="1"/>
        </p:nvSpPr>
        <p:spPr>
          <a:xfrm rot="16200000">
            <a:off x="1451487" y="52913"/>
            <a:ext cx="6636775" cy="6530943"/>
          </a:xfrm>
          <a:prstGeom prst="rect">
            <a:avLst/>
          </a:prstGeom>
          <a:gradFill>
            <a:gsLst>
              <a:gs pos="50000">
                <a:schemeClr val="bg1"/>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1" rIns="68580" bIns="34291" numCol="1" spcCol="0" rtlCol="0" fromWordArt="0" anchor="t" anchorCtr="0" forceAA="0" compatLnSpc="1">
            <a:prstTxWarp prst="textNoShape">
              <a:avLst/>
            </a:prstTxWarp>
            <a:noAutofit/>
          </a:bodyPr>
          <a:lstStyle/>
          <a:p>
            <a:pPr algn="ctr">
              <a:spcBef>
                <a:spcPts val="675"/>
              </a:spcBef>
            </a:pPr>
            <a:endParaRPr lang="en-US" sz="1500" b="1" dirty="0">
              <a:latin typeface="+mj-lt"/>
            </a:endParaRPr>
          </a:p>
        </p:txBody>
      </p:sp>
      <p:sp>
        <p:nvSpPr>
          <p:cNvPr id="2" name="Title 1">
            <a:extLst>
              <a:ext uri="{FF2B5EF4-FFF2-40B4-BE49-F238E27FC236}">
                <a16:creationId xmlns:a16="http://schemas.microsoft.com/office/drawing/2014/main" id="{201B68DC-DBDF-284B-92C0-596E546FEA13}"/>
              </a:ext>
            </a:extLst>
          </p:cNvPr>
          <p:cNvSpPr>
            <a:spLocks noGrp="1"/>
          </p:cNvSpPr>
          <p:nvPr>
            <p:ph type="title"/>
          </p:nvPr>
        </p:nvSpPr>
        <p:spPr>
          <a:xfrm>
            <a:off x="838200" y="365125"/>
            <a:ext cx="4677697" cy="2201094"/>
          </a:xfrm>
        </p:spPr>
        <p:txBody>
          <a:bodyPr/>
          <a:lstStyle/>
          <a:p>
            <a:r>
              <a:rPr lang="en-US" dirty="0"/>
              <a:t>Click to edit Master title style</a:t>
            </a:r>
          </a:p>
        </p:txBody>
      </p:sp>
      <p:sp>
        <p:nvSpPr>
          <p:cNvPr id="5" name="Slide Number Placeholder 4">
            <a:extLst>
              <a:ext uri="{FF2B5EF4-FFF2-40B4-BE49-F238E27FC236}">
                <a16:creationId xmlns:a16="http://schemas.microsoft.com/office/drawing/2014/main" id="{C519F6B0-B82F-F141-94B9-1C15973A0CDF}"/>
              </a:ext>
            </a:extLst>
          </p:cNvPr>
          <p:cNvSpPr>
            <a:spLocks noGrp="1"/>
          </p:cNvSpPr>
          <p:nvPr>
            <p:ph type="sldNum" sz="quarter" idx="12"/>
          </p:nvPr>
        </p:nvSpPr>
        <p:spPr/>
        <p:txBody>
          <a:bodyPr/>
          <a:lstStyle/>
          <a:p>
            <a:fld id="{DD35DF87-9D90-3248-AFE5-B9D40E245BC7}" type="slidenum">
              <a:rPr lang="en-US" smtClean="0"/>
              <a:t>‹#›</a:t>
            </a:fld>
            <a:endParaRPr lang="en-US"/>
          </a:p>
        </p:txBody>
      </p:sp>
      <p:sp>
        <p:nvSpPr>
          <p:cNvPr id="8" name="Content Placeholder 2">
            <a:extLst>
              <a:ext uri="{FF2B5EF4-FFF2-40B4-BE49-F238E27FC236}">
                <a16:creationId xmlns:a16="http://schemas.microsoft.com/office/drawing/2014/main" id="{7D19DADF-57D2-2F40-B489-E1703982B8AE}"/>
              </a:ext>
            </a:extLst>
          </p:cNvPr>
          <p:cNvSpPr>
            <a:spLocks noGrp="1"/>
          </p:cNvSpPr>
          <p:nvPr>
            <p:ph sz="half" idx="1"/>
          </p:nvPr>
        </p:nvSpPr>
        <p:spPr>
          <a:xfrm>
            <a:off x="838200" y="2455817"/>
            <a:ext cx="5181600" cy="372114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69985039"/>
      </p:ext>
    </p:extLst>
  </p:cSld>
  <p:clrMapOvr>
    <a:masterClrMapping/>
  </p:clrMapOvr>
  <mc:AlternateContent xmlns:mc="http://schemas.openxmlformats.org/markup-compatibility/2006" xmlns:p14="http://schemas.microsoft.com/office/powerpoint/2010/main">
    <mc:Choice Requires="p14">
      <p:transition spd="slow" p14:dur="2000" advTm="15000">
        <p:fade/>
      </p:transition>
    </mc:Choice>
    <mc:Fallback xmlns="">
      <p:transition spd="slow" advTm="15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E484DA0-2CE1-3240-9B48-EF24CD786FE8}"/>
              </a:ext>
            </a:extLst>
          </p:cNvPr>
          <p:cNvPicPr>
            <a:picLocks noChangeAspect="1"/>
          </p:cNvPicPr>
          <p:nvPr userDrawn="1"/>
        </p:nvPicPr>
        <p:blipFill rotWithShape="1">
          <a:blip r:embed="rId2"/>
          <a:srcRect r="16308"/>
          <a:stretch/>
        </p:blipFill>
        <p:spPr>
          <a:xfrm>
            <a:off x="3869543" y="-3"/>
            <a:ext cx="8331608" cy="6636773"/>
          </a:xfrm>
          <a:prstGeom prst="rect">
            <a:avLst/>
          </a:prstGeom>
        </p:spPr>
      </p:pic>
      <p:sp>
        <p:nvSpPr>
          <p:cNvPr id="6" name="Rectangle 5">
            <a:extLst>
              <a:ext uri="{FF2B5EF4-FFF2-40B4-BE49-F238E27FC236}">
                <a16:creationId xmlns:a16="http://schemas.microsoft.com/office/drawing/2014/main" id="{8697382D-A03B-2E4D-8A84-CB830357D175}"/>
              </a:ext>
            </a:extLst>
          </p:cNvPr>
          <p:cNvSpPr/>
          <p:nvPr userDrawn="1"/>
        </p:nvSpPr>
        <p:spPr>
          <a:xfrm rot="16200000">
            <a:off x="1451487" y="52913"/>
            <a:ext cx="6636775" cy="6530943"/>
          </a:xfrm>
          <a:prstGeom prst="rect">
            <a:avLst/>
          </a:prstGeom>
          <a:gradFill>
            <a:gsLst>
              <a:gs pos="50000">
                <a:schemeClr val="bg1"/>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1" rIns="68580" bIns="34291" numCol="1" spcCol="0" rtlCol="0" fromWordArt="0" anchor="t" anchorCtr="0" forceAA="0" compatLnSpc="1">
            <a:prstTxWarp prst="textNoShape">
              <a:avLst/>
            </a:prstTxWarp>
            <a:noAutofit/>
          </a:bodyPr>
          <a:lstStyle/>
          <a:p>
            <a:pPr algn="ctr">
              <a:spcBef>
                <a:spcPts val="675"/>
              </a:spcBef>
            </a:pPr>
            <a:endParaRPr lang="en-US" sz="1500" b="1" dirty="0">
              <a:latin typeface="+mj-lt"/>
            </a:endParaRPr>
          </a:p>
        </p:txBody>
      </p:sp>
      <p:sp>
        <p:nvSpPr>
          <p:cNvPr id="2" name="Title 1">
            <a:extLst>
              <a:ext uri="{FF2B5EF4-FFF2-40B4-BE49-F238E27FC236}">
                <a16:creationId xmlns:a16="http://schemas.microsoft.com/office/drawing/2014/main" id="{201B68DC-DBDF-284B-92C0-596E546FEA13}"/>
              </a:ext>
            </a:extLst>
          </p:cNvPr>
          <p:cNvSpPr>
            <a:spLocks noGrp="1"/>
          </p:cNvSpPr>
          <p:nvPr>
            <p:ph type="title"/>
          </p:nvPr>
        </p:nvSpPr>
        <p:spPr>
          <a:xfrm>
            <a:off x="838200" y="365125"/>
            <a:ext cx="4677697" cy="2201094"/>
          </a:xfrm>
        </p:spPr>
        <p:txBody>
          <a:bodyPr/>
          <a:lstStyle/>
          <a:p>
            <a:r>
              <a:rPr lang="en-US" dirty="0"/>
              <a:t>Click to edit Master title style</a:t>
            </a:r>
          </a:p>
        </p:txBody>
      </p:sp>
      <p:sp>
        <p:nvSpPr>
          <p:cNvPr id="5" name="Slide Number Placeholder 4">
            <a:extLst>
              <a:ext uri="{FF2B5EF4-FFF2-40B4-BE49-F238E27FC236}">
                <a16:creationId xmlns:a16="http://schemas.microsoft.com/office/drawing/2014/main" id="{C519F6B0-B82F-F141-94B9-1C15973A0CDF}"/>
              </a:ext>
            </a:extLst>
          </p:cNvPr>
          <p:cNvSpPr>
            <a:spLocks noGrp="1"/>
          </p:cNvSpPr>
          <p:nvPr>
            <p:ph type="sldNum" sz="quarter" idx="12"/>
          </p:nvPr>
        </p:nvSpPr>
        <p:spPr/>
        <p:txBody>
          <a:bodyPr/>
          <a:lstStyle/>
          <a:p>
            <a:fld id="{DD35DF87-9D90-3248-AFE5-B9D40E245BC7}" type="slidenum">
              <a:rPr lang="en-US" smtClean="0"/>
              <a:t>‹#›</a:t>
            </a:fld>
            <a:endParaRPr lang="en-US"/>
          </a:p>
        </p:txBody>
      </p:sp>
      <p:sp>
        <p:nvSpPr>
          <p:cNvPr id="8" name="Content Placeholder 2">
            <a:extLst>
              <a:ext uri="{FF2B5EF4-FFF2-40B4-BE49-F238E27FC236}">
                <a16:creationId xmlns:a16="http://schemas.microsoft.com/office/drawing/2014/main" id="{0565C56B-BA0B-7D48-A737-3B925457E02A}"/>
              </a:ext>
            </a:extLst>
          </p:cNvPr>
          <p:cNvSpPr>
            <a:spLocks noGrp="1"/>
          </p:cNvSpPr>
          <p:nvPr>
            <p:ph sz="half" idx="1"/>
          </p:nvPr>
        </p:nvSpPr>
        <p:spPr>
          <a:xfrm>
            <a:off x="838200" y="2455817"/>
            <a:ext cx="5181600" cy="372114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58794196"/>
      </p:ext>
    </p:extLst>
  </p:cSld>
  <p:clrMapOvr>
    <a:masterClrMapping/>
  </p:clrMapOvr>
  <mc:AlternateContent xmlns:mc="http://schemas.openxmlformats.org/markup-compatibility/2006" xmlns:p14="http://schemas.microsoft.com/office/powerpoint/2010/main">
    <mc:Choice Requires="p14">
      <p:transition spd="slow" p14:dur="2000" advTm="15000">
        <p:fade/>
      </p:transition>
    </mc:Choice>
    <mc:Fallback xmlns="">
      <p:transition spd="slow" advTm="15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Title Only">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07AC91C-754B-E74C-8507-48886C67F904}"/>
              </a:ext>
            </a:extLst>
          </p:cNvPr>
          <p:cNvPicPr>
            <a:picLocks noChangeAspect="1"/>
          </p:cNvPicPr>
          <p:nvPr userDrawn="1"/>
        </p:nvPicPr>
        <p:blipFill rotWithShape="1">
          <a:blip r:embed="rId2"/>
          <a:srcRect r="30578"/>
          <a:stretch/>
        </p:blipFill>
        <p:spPr>
          <a:xfrm>
            <a:off x="5277531" y="-3"/>
            <a:ext cx="6914469" cy="6648608"/>
          </a:xfrm>
          <a:prstGeom prst="rect">
            <a:avLst/>
          </a:prstGeom>
        </p:spPr>
      </p:pic>
      <p:sp>
        <p:nvSpPr>
          <p:cNvPr id="6" name="Rectangle 5">
            <a:extLst>
              <a:ext uri="{FF2B5EF4-FFF2-40B4-BE49-F238E27FC236}">
                <a16:creationId xmlns:a16="http://schemas.microsoft.com/office/drawing/2014/main" id="{8697382D-A03B-2E4D-8A84-CB830357D175}"/>
              </a:ext>
            </a:extLst>
          </p:cNvPr>
          <p:cNvSpPr/>
          <p:nvPr userDrawn="1"/>
        </p:nvSpPr>
        <p:spPr>
          <a:xfrm rot="16200000">
            <a:off x="2325362" y="-820963"/>
            <a:ext cx="6636775" cy="8278694"/>
          </a:xfrm>
          <a:prstGeom prst="rect">
            <a:avLst/>
          </a:prstGeom>
          <a:gradFill>
            <a:gsLst>
              <a:gs pos="50000">
                <a:schemeClr val="bg1"/>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1" rIns="68580" bIns="34291" numCol="1" spcCol="0" rtlCol="0" fromWordArt="0" anchor="t" anchorCtr="0" forceAA="0" compatLnSpc="1">
            <a:prstTxWarp prst="textNoShape">
              <a:avLst/>
            </a:prstTxWarp>
            <a:noAutofit/>
          </a:bodyPr>
          <a:lstStyle/>
          <a:p>
            <a:pPr algn="ctr">
              <a:spcBef>
                <a:spcPts val="675"/>
              </a:spcBef>
            </a:pPr>
            <a:endParaRPr lang="en-US" sz="1500" b="1" dirty="0">
              <a:latin typeface="+mj-lt"/>
            </a:endParaRPr>
          </a:p>
        </p:txBody>
      </p:sp>
      <p:sp>
        <p:nvSpPr>
          <p:cNvPr id="2" name="Title 1">
            <a:extLst>
              <a:ext uri="{FF2B5EF4-FFF2-40B4-BE49-F238E27FC236}">
                <a16:creationId xmlns:a16="http://schemas.microsoft.com/office/drawing/2014/main" id="{201B68DC-DBDF-284B-92C0-596E546FEA13}"/>
              </a:ext>
            </a:extLst>
          </p:cNvPr>
          <p:cNvSpPr>
            <a:spLocks noGrp="1"/>
          </p:cNvSpPr>
          <p:nvPr>
            <p:ph type="title"/>
          </p:nvPr>
        </p:nvSpPr>
        <p:spPr>
          <a:xfrm>
            <a:off x="838200" y="365125"/>
            <a:ext cx="4677697" cy="2201094"/>
          </a:xfrm>
        </p:spPr>
        <p:txBody>
          <a:bodyPr/>
          <a:lstStyle/>
          <a:p>
            <a:r>
              <a:rPr lang="en-US" dirty="0"/>
              <a:t>Click to edit Master title style</a:t>
            </a:r>
          </a:p>
        </p:txBody>
      </p:sp>
      <p:sp>
        <p:nvSpPr>
          <p:cNvPr id="5" name="Slide Number Placeholder 4">
            <a:extLst>
              <a:ext uri="{FF2B5EF4-FFF2-40B4-BE49-F238E27FC236}">
                <a16:creationId xmlns:a16="http://schemas.microsoft.com/office/drawing/2014/main" id="{C519F6B0-B82F-F141-94B9-1C15973A0CDF}"/>
              </a:ext>
            </a:extLst>
          </p:cNvPr>
          <p:cNvSpPr>
            <a:spLocks noGrp="1"/>
          </p:cNvSpPr>
          <p:nvPr>
            <p:ph type="sldNum" sz="quarter" idx="12"/>
          </p:nvPr>
        </p:nvSpPr>
        <p:spPr/>
        <p:txBody>
          <a:bodyPr/>
          <a:lstStyle/>
          <a:p>
            <a:fld id="{DD35DF87-9D90-3248-AFE5-B9D40E245BC7}" type="slidenum">
              <a:rPr lang="en-US" smtClean="0"/>
              <a:t>‹#›</a:t>
            </a:fld>
            <a:endParaRPr lang="en-US"/>
          </a:p>
        </p:txBody>
      </p:sp>
      <p:sp>
        <p:nvSpPr>
          <p:cNvPr id="8" name="Content Placeholder 2">
            <a:extLst>
              <a:ext uri="{FF2B5EF4-FFF2-40B4-BE49-F238E27FC236}">
                <a16:creationId xmlns:a16="http://schemas.microsoft.com/office/drawing/2014/main" id="{0565C56B-BA0B-7D48-A737-3B925457E02A}"/>
              </a:ext>
            </a:extLst>
          </p:cNvPr>
          <p:cNvSpPr>
            <a:spLocks noGrp="1"/>
          </p:cNvSpPr>
          <p:nvPr>
            <p:ph sz="half" idx="1"/>
          </p:nvPr>
        </p:nvSpPr>
        <p:spPr>
          <a:xfrm>
            <a:off x="838200" y="2455817"/>
            <a:ext cx="5181600" cy="3721146"/>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34347802"/>
      </p:ext>
    </p:extLst>
  </p:cSld>
  <p:clrMapOvr>
    <a:masterClrMapping/>
  </p:clrMapOvr>
  <mc:AlternateContent xmlns:mc="http://schemas.openxmlformats.org/markup-compatibility/2006" xmlns:p14="http://schemas.microsoft.com/office/powerpoint/2010/main">
    <mc:Choice Requires="p14">
      <p:transition spd="slow" p14:dur="2000" advTm="15000">
        <p:fade/>
      </p:transition>
    </mc:Choice>
    <mc:Fallback xmlns="">
      <p:transition spd="slow" advTm="150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850E146-D6A7-474F-A8E4-430FAF2DB557}"/>
              </a:ext>
            </a:extLst>
          </p:cNvPr>
          <p:cNvSpPr>
            <a:spLocks noGrp="1"/>
          </p:cNvSpPr>
          <p:nvPr>
            <p:ph type="sldNum" sz="quarter" idx="12"/>
          </p:nvPr>
        </p:nvSpPr>
        <p:spPr/>
        <p:txBody>
          <a:bodyPr/>
          <a:lstStyle/>
          <a:p>
            <a:fld id="{DD35DF87-9D90-3248-AFE5-B9D40E245BC7}" type="slidenum">
              <a:rPr lang="en-US" smtClean="0"/>
              <a:t>‹#›</a:t>
            </a:fld>
            <a:endParaRPr lang="en-US"/>
          </a:p>
        </p:txBody>
      </p:sp>
    </p:spTree>
    <p:extLst>
      <p:ext uri="{BB962C8B-B14F-4D97-AF65-F5344CB8AC3E}">
        <p14:creationId xmlns:p14="http://schemas.microsoft.com/office/powerpoint/2010/main" val="174793695"/>
      </p:ext>
    </p:extLst>
  </p:cSld>
  <p:clrMapOvr>
    <a:masterClrMapping/>
  </p:clrMapOvr>
  <mc:AlternateContent xmlns:mc="http://schemas.openxmlformats.org/markup-compatibility/2006" xmlns:p14="http://schemas.microsoft.com/office/powerpoint/2010/main">
    <mc:Choice Requires="p14">
      <p:transition spd="slow" p14:dur="2000" advTm="15000">
        <p:fade/>
      </p:transition>
    </mc:Choice>
    <mc:Fallback xmlns="">
      <p:transition spd="slow" advTm="1500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9">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A354FD2-6C30-2243-9719-7B39B849B6C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61BD00CD-778A-5E43-B86E-F50C07BD3D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13B3556E-50D5-BE41-856C-E5FF808613C4}"/>
              </a:ext>
            </a:extLst>
          </p:cNvPr>
          <p:cNvSpPr>
            <a:spLocks noGrp="1"/>
          </p:cNvSpPr>
          <p:nvPr>
            <p:ph type="sldNum" sz="quarter" idx="4"/>
          </p:nvPr>
        </p:nvSpPr>
        <p:spPr>
          <a:xfrm>
            <a:off x="393357" y="6152356"/>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D35DF87-9D90-3248-AFE5-B9D40E245BC7}" type="slidenum">
              <a:rPr lang="en-US" smtClean="0"/>
              <a:pPr/>
              <a:t>‹#›</a:t>
            </a:fld>
            <a:endParaRPr lang="en-US" dirty="0"/>
          </a:p>
        </p:txBody>
      </p:sp>
    </p:spTree>
    <p:extLst>
      <p:ext uri="{BB962C8B-B14F-4D97-AF65-F5344CB8AC3E}">
        <p14:creationId xmlns:p14="http://schemas.microsoft.com/office/powerpoint/2010/main" val="345640445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4" r:id="rId4"/>
    <p:sldLayoutId id="2147483671" r:id="rId5"/>
    <p:sldLayoutId id="2147483672" r:id="rId6"/>
    <p:sldLayoutId id="2147483673" r:id="rId7"/>
    <p:sldLayoutId id="2147483677" r:id="rId8"/>
    <p:sldLayoutId id="2147483655" r:id="rId9"/>
    <p:sldLayoutId id="2147483656" r:id="rId10"/>
    <p:sldLayoutId id="2147483657" r:id="rId11"/>
    <p:sldLayoutId id="2147483658" r:id="rId12"/>
    <p:sldLayoutId id="2147483674" r:id="rId13"/>
    <p:sldLayoutId id="2147483675" r:id="rId14"/>
    <p:sldLayoutId id="2147483676" r:id="rId15"/>
    <p:sldLayoutId id="2147483665" r:id="rId16"/>
    <p:sldLayoutId id="2147483678" r:id="rId17"/>
    <p:sldLayoutId id="2147483679" r:id="rId18"/>
    <p:sldLayoutId id="2147483660" r:id="rId19"/>
    <p:sldLayoutId id="2147483667" r:id="rId20"/>
    <p:sldLayoutId id="2147483668" r:id="rId21"/>
    <p:sldLayoutId id="2147483669" r:id="rId22"/>
    <p:sldLayoutId id="2147483661" r:id="rId23"/>
    <p:sldLayoutId id="2147483662" r:id="rId24"/>
    <p:sldLayoutId id="2147483663" r:id="rId25"/>
    <p:sldLayoutId id="2147483664" r:id="rId26"/>
    <p:sldLayoutId id="2147483666" r:id="rId27"/>
  </p:sldLayoutIdLst>
  <mc:AlternateContent xmlns:mc="http://schemas.openxmlformats.org/markup-compatibility/2006" xmlns:p14="http://schemas.microsoft.com/office/powerpoint/2010/main">
    <mc:Choice Requires="p14">
      <p:transition spd="slow" p14:dur="2000" advTm="15000">
        <p:fade/>
      </p:transition>
    </mc:Choice>
    <mc:Fallback xmlns="">
      <p:transition spd="slow" advTm="15000">
        <p:fade/>
      </p:transition>
    </mc:Fallback>
  </mc:AlternateContent>
  <p:hf hdr="0" ftr="0" dt="0"/>
  <p:txStyles>
    <p:titleStyle>
      <a:lvl1pPr algn="l" defTabSz="914400" rtl="0" eaLnBrk="1" latinLnBrk="0" hangingPunct="1">
        <a:lnSpc>
          <a:spcPct val="90000"/>
        </a:lnSpc>
        <a:spcBef>
          <a:spcPct val="0"/>
        </a:spcBef>
        <a:buNone/>
        <a:defRPr sz="4400" kern="1200">
          <a:solidFill>
            <a:schemeClr val="accent6"/>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2" Type="http://schemas.openxmlformats.org/officeDocument/2006/relationships/hyperlink" Target="https://nam02.safelinks.protection.outlook.com/?url=https%3A%2F%2Fwww.liveonny.org%2Fjudaism%2F&amp;data=05%7C01%7Ceandersen%40lifelineofohio.org%7Ccabeb11adfb54c696e5108dbe0817488%7C1a899cb0fd9b4f6082211b4a59bf1515%7C0%7C0%7C638350618842807974%7CUnknown%7CTWFpbGZsb3d8eyJWIjoiMC4wLjAwMDAiLCJQIjoiV2luMzIiLCJBTiI6Ik1haWwiLCJXVCI6Mn0%3D%7C3000%7C%7C%7C&amp;sdata=ct0sJCJCKBFainKR9g%2FrBOT7IGNmNbBTi1ygys6cDfk%3D&amp;reserved=0" TargetMode="External"/><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108A1AD4-C132-F948-989B-CE19311B1F1C}"/>
              </a:ext>
            </a:extLst>
          </p:cNvPr>
          <p:cNvSpPr>
            <a:spLocks noGrp="1"/>
          </p:cNvSpPr>
          <p:nvPr>
            <p:ph type="ctrTitle"/>
          </p:nvPr>
        </p:nvSpPr>
        <p:spPr>
          <a:xfrm>
            <a:off x="1037968" y="2461766"/>
            <a:ext cx="9996616" cy="2387600"/>
          </a:xfrm>
        </p:spPr>
        <p:txBody>
          <a:bodyPr/>
          <a:lstStyle/>
          <a:p>
            <a:r>
              <a:rPr lang="en-US" dirty="0"/>
              <a:t>If you could save 8 lives-</a:t>
            </a:r>
            <a:br>
              <a:rPr lang="en-US" dirty="0"/>
            </a:br>
            <a:r>
              <a:rPr lang="en-US" dirty="0"/>
              <a:t>would you?</a:t>
            </a:r>
          </a:p>
        </p:txBody>
      </p:sp>
      <p:sp>
        <p:nvSpPr>
          <p:cNvPr id="12" name="Slide Number Placeholder 11">
            <a:extLst>
              <a:ext uri="{FF2B5EF4-FFF2-40B4-BE49-F238E27FC236}">
                <a16:creationId xmlns:a16="http://schemas.microsoft.com/office/drawing/2014/main" id="{C61F172A-0920-5141-AE1F-DD80CEA051C1}"/>
              </a:ext>
            </a:extLst>
          </p:cNvPr>
          <p:cNvSpPr>
            <a:spLocks noGrp="1"/>
          </p:cNvSpPr>
          <p:nvPr>
            <p:ph type="sldNum" sz="quarter" idx="10"/>
          </p:nvPr>
        </p:nvSpPr>
        <p:spPr/>
        <p:txBody>
          <a:bodyPr/>
          <a:lstStyle/>
          <a:p>
            <a:fld id="{DD35DF87-9D90-3248-AFE5-B9D40E245BC7}" type="slidenum">
              <a:rPr lang="en-US" smtClean="0"/>
              <a:pPr/>
              <a:t>1</a:t>
            </a:fld>
            <a:endParaRPr lang="en-US" dirty="0"/>
          </a:p>
        </p:txBody>
      </p:sp>
    </p:spTree>
    <p:extLst>
      <p:ext uri="{BB962C8B-B14F-4D97-AF65-F5344CB8AC3E}">
        <p14:creationId xmlns:p14="http://schemas.microsoft.com/office/powerpoint/2010/main" val="1120848260"/>
      </p:ext>
    </p:extLst>
  </p:cSld>
  <p:clrMapOvr>
    <a:masterClrMapping/>
  </p:clrMapOvr>
  <mc:AlternateContent xmlns:mc="http://schemas.openxmlformats.org/markup-compatibility/2006" xmlns:p14="http://schemas.microsoft.com/office/powerpoint/2010/main">
    <mc:Choice Requires="p14">
      <p:transition spd="slow" p14:dur="10000" advTm="15000">
        <p:fade/>
      </p:transition>
    </mc:Choice>
    <mc:Fallback xmlns="">
      <p:transition spd="slow" advTm="15000">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D51A91-5AD2-9C4C-B712-FB72F49DA8CB}"/>
              </a:ext>
            </a:extLst>
          </p:cNvPr>
          <p:cNvSpPr>
            <a:spLocks noGrp="1"/>
          </p:cNvSpPr>
          <p:nvPr>
            <p:ph type="title"/>
          </p:nvPr>
        </p:nvSpPr>
        <p:spPr>
          <a:xfrm>
            <a:off x="4485502" y="365125"/>
            <a:ext cx="7466092" cy="1325563"/>
          </a:xfrm>
        </p:spPr>
        <p:txBody>
          <a:bodyPr>
            <a:normAutofit fontScale="90000"/>
          </a:bodyPr>
          <a:lstStyle/>
          <a:p>
            <a:pPr algn="ctr"/>
            <a:r>
              <a:rPr lang="en-US" b="1" dirty="0"/>
              <a:t>Give the Gift of Life! Learn more about organ, eye and tissue donation!</a:t>
            </a:r>
          </a:p>
        </p:txBody>
      </p:sp>
      <p:sp>
        <p:nvSpPr>
          <p:cNvPr id="3" name="Slide Number Placeholder 2">
            <a:extLst>
              <a:ext uri="{FF2B5EF4-FFF2-40B4-BE49-F238E27FC236}">
                <a16:creationId xmlns:a16="http://schemas.microsoft.com/office/drawing/2014/main" id="{43C78EF0-EF25-C247-ACAD-137854B9C896}"/>
              </a:ext>
            </a:extLst>
          </p:cNvPr>
          <p:cNvSpPr>
            <a:spLocks noGrp="1"/>
          </p:cNvSpPr>
          <p:nvPr>
            <p:ph type="sldNum" sz="quarter" idx="10"/>
          </p:nvPr>
        </p:nvSpPr>
        <p:spPr/>
        <p:txBody>
          <a:bodyPr/>
          <a:lstStyle/>
          <a:p>
            <a:fld id="{DD35DF87-9D90-3248-AFE5-B9D40E245BC7}" type="slidenum">
              <a:rPr lang="en-US" smtClean="0"/>
              <a:pPr/>
              <a:t>2</a:t>
            </a:fld>
            <a:endParaRPr lang="en-US" dirty="0"/>
          </a:p>
        </p:txBody>
      </p:sp>
      <p:sp>
        <p:nvSpPr>
          <p:cNvPr id="4" name="Content Placeholder 3">
            <a:extLst>
              <a:ext uri="{FF2B5EF4-FFF2-40B4-BE49-F238E27FC236}">
                <a16:creationId xmlns:a16="http://schemas.microsoft.com/office/drawing/2014/main" id="{A0969A88-C899-3349-91AC-1FB376F62E86}"/>
              </a:ext>
            </a:extLst>
          </p:cNvPr>
          <p:cNvSpPr>
            <a:spLocks noGrp="1"/>
          </p:cNvSpPr>
          <p:nvPr>
            <p:ph idx="1"/>
          </p:nvPr>
        </p:nvSpPr>
        <p:spPr>
          <a:xfrm>
            <a:off x="4485500" y="1864756"/>
            <a:ext cx="7375941" cy="3634002"/>
          </a:xfrm>
        </p:spPr>
        <p:txBody>
          <a:bodyPr>
            <a:normAutofit fontScale="92500" lnSpcReduction="10000"/>
          </a:bodyPr>
          <a:lstStyle/>
          <a:p>
            <a:pPr marL="0" indent="0" algn="ctr">
              <a:buNone/>
            </a:pPr>
            <a:endParaRPr lang="en-US" dirty="0"/>
          </a:p>
          <a:p>
            <a:pPr marL="0" indent="0" algn="ctr">
              <a:buNone/>
            </a:pPr>
            <a:r>
              <a:rPr lang="en-US" dirty="0"/>
              <a:t>Organ, eye and tissue donation gives hope to the nearly </a:t>
            </a:r>
            <a:r>
              <a:rPr lang="en-US" b="1" dirty="0"/>
              <a:t>103,000 people </a:t>
            </a:r>
            <a:r>
              <a:rPr lang="en-US" dirty="0"/>
              <a:t>in need of lifesaving organ transplants and the thousands more in need of healing cornea and tissue transplants. </a:t>
            </a:r>
          </a:p>
          <a:p>
            <a:pPr marL="0" indent="0" algn="ctr">
              <a:buNone/>
            </a:pPr>
            <a:endParaRPr lang="en-US" sz="2800" i="1" dirty="0"/>
          </a:p>
          <a:p>
            <a:pPr marL="0" indent="0" algn="ctr">
              <a:buNone/>
            </a:pPr>
            <a:r>
              <a:rPr lang="en-US" sz="2800" i="1" dirty="0"/>
              <a:t>Log onto </a:t>
            </a:r>
            <a:r>
              <a:rPr lang="en-US" sz="2800" b="1" i="1" dirty="0"/>
              <a:t>www.lifelineofohio.org</a:t>
            </a:r>
            <a:r>
              <a:rPr lang="en-US" sz="2800" i="1" dirty="0"/>
              <a:t> to register or learn more about donation.</a:t>
            </a:r>
          </a:p>
        </p:txBody>
      </p:sp>
    </p:spTree>
    <p:extLst>
      <p:ext uri="{BB962C8B-B14F-4D97-AF65-F5344CB8AC3E}">
        <p14:creationId xmlns:p14="http://schemas.microsoft.com/office/powerpoint/2010/main" val="2280193143"/>
      </p:ext>
    </p:extLst>
  </p:cSld>
  <p:clrMapOvr>
    <a:masterClrMapping/>
  </p:clrMapOvr>
  <mc:AlternateContent xmlns:mc="http://schemas.openxmlformats.org/markup-compatibility/2006" xmlns:p14="http://schemas.microsoft.com/office/powerpoint/2010/main">
    <mc:Choice Requires="p14">
      <p:transition spd="slow" p14:dur="2000" advTm="15000">
        <p:fade/>
      </p:transition>
    </mc:Choice>
    <mc:Fallback xmlns="">
      <p:transition spd="slow" advTm="15000">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06E069-44C9-8240-812A-6BA26099D44C}"/>
              </a:ext>
            </a:extLst>
          </p:cNvPr>
          <p:cNvSpPr>
            <a:spLocks noGrp="1"/>
          </p:cNvSpPr>
          <p:nvPr>
            <p:ph type="title"/>
          </p:nvPr>
        </p:nvSpPr>
        <p:spPr>
          <a:xfrm>
            <a:off x="515156" y="365125"/>
            <a:ext cx="5000742" cy="1386402"/>
          </a:xfrm>
        </p:spPr>
        <p:txBody>
          <a:bodyPr>
            <a:normAutofit/>
          </a:bodyPr>
          <a:lstStyle/>
          <a:p>
            <a:pPr algn="ctr"/>
            <a:r>
              <a:rPr lang="en-US" sz="3600" b="1" dirty="0"/>
              <a:t>The Truth About Organ, Eye and Tissue Donation </a:t>
            </a:r>
          </a:p>
        </p:txBody>
      </p:sp>
      <p:sp>
        <p:nvSpPr>
          <p:cNvPr id="3" name="Slide Number Placeholder 2">
            <a:extLst>
              <a:ext uri="{FF2B5EF4-FFF2-40B4-BE49-F238E27FC236}">
                <a16:creationId xmlns:a16="http://schemas.microsoft.com/office/drawing/2014/main" id="{6945FB09-C07B-9C4A-8995-B165B3B0B2A9}"/>
              </a:ext>
            </a:extLst>
          </p:cNvPr>
          <p:cNvSpPr>
            <a:spLocks noGrp="1"/>
          </p:cNvSpPr>
          <p:nvPr>
            <p:ph type="sldNum" sz="quarter" idx="12"/>
          </p:nvPr>
        </p:nvSpPr>
        <p:spPr/>
        <p:txBody>
          <a:bodyPr/>
          <a:lstStyle/>
          <a:p>
            <a:fld id="{DD35DF87-9D90-3248-AFE5-B9D40E245BC7}" type="slidenum">
              <a:rPr lang="en-US" smtClean="0"/>
              <a:t>3</a:t>
            </a:fld>
            <a:endParaRPr lang="en-US"/>
          </a:p>
        </p:txBody>
      </p:sp>
      <p:sp>
        <p:nvSpPr>
          <p:cNvPr id="4" name="Content Placeholder 3">
            <a:extLst>
              <a:ext uri="{FF2B5EF4-FFF2-40B4-BE49-F238E27FC236}">
                <a16:creationId xmlns:a16="http://schemas.microsoft.com/office/drawing/2014/main" id="{9E2D3679-C103-AD44-ADFA-49344A6EFEA2}"/>
              </a:ext>
            </a:extLst>
          </p:cNvPr>
          <p:cNvSpPr>
            <a:spLocks noGrp="1"/>
          </p:cNvSpPr>
          <p:nvPr>
            <p:ph sz="half" idx="1"/>
          </p:nvPr>
        </p:nvSpPr>
        <p:spPr>
          <a:xfrm>
            <a:off x="393357" y="1751527"/>
            <a:ext cx="6084716" cy="4425436"/>
          </a:xfrm>
        </p:spPr>
        <p:txBody>
          <a:bodyPr/>
          <a:lstStyle/>
          <a:p>
            <a:r>
              <a:rPr lang="en-US" b="1" dirty="0"/>
              <a:t>Fact</a:t>
            </a:r>
            <a:r>
              <a:rPr lang="en-US" dirty="0"/>
              <a:t>: </a:t>
            </a:r>
            <a:r>
              <a:rPr lang="en-US" i="1" dirty="0"/>
              <a:t>All</a:t>
            </a:r>
            <a:r>
              <a:rPr lang="en-US" dirty="0"/>
              <a:t> major religions in the United States support organ, eye and tissue donation. Ask your faith leader about your religion’s specific point of view.</a:t>
            </a:r>
          </a:p>
          <a:p>
            <a:pPr marL="0" indent="0">
              <a:buNone/>
            </a:pPr>
            <a:endParaRPr lang="en-US" dirty="0"/>
          </a:p>
          <a:p>
            <a:r>
              <a:rPr lang="en-US" b="1" dirty="0"/>
              <a:t>Fact</a:t>
            </a:r>
            <a:r>
              <a:rPr lang="en-US" dirty="0"/>
              <a:t>: There are </a:t>
            </a:r>
            <a:r>
              <a:rPr lang="en-US" b="1" i="1" dirty="0"/>
              <a:t>no</a:t>
            </a:r>
            <a:r>
              <a:rPr lang="en-US" dirty="0"/>
              <a:t> age limits for registering to be an organ, eye and tissue donor.  The oldest organ donor was 95 years old!</a:t>
            </a:r>
          </a:p>
        </p:txBody>
      </p:sp>
    </p:spTree>
    <p:extLst>
      <p:ext uri="{BB962C8B-B14F-4D97-AF65-F5344CB8AC3E}">
        <p14:creationId xmlns:p14="http://schemas.microsoft.com/office/powerpoint/2010/main" val="2719949195"/>
      </p:ext>
    </p:extLst>
  </p:cSld>
  <p:clrMapOvr>
    <a:masterClrMapping/>
  </p:clrMapOvr>
  <mc:AlternateContent xmlns:mc="http://schemas.openxmlformats.org/markup-compatibility/2006" xmlns:p14="http://schemas.microsoft.com/office/powerpoint/2010/main">
    <mc:Choice Requires="p14">
      <p:transition spd="slow" p14:dur="2000" advTm="15000">
        <p:fade/>
      </p:transition>
    </mc:Choice>
    <mc:Fallback xmlns="">
      <p:transition spd="slow" advTm="15000">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2359AC-0F5D-AB46-84DB-E075223CF1F2}"/>
              </a:ext>
            </a:extLst>
          </p:cNvPr>
          <p:cNvSpPr>
            <a:spLocks noGrp="1"/>
          </p:cNvSpPr>
          <p:nvPr>
            <p:ph type="title"/>
          </p:nvPr>
        </p:nvSpPr>
        <p:spPr/>
        <p:txBody>
          <a:bodyPr/>
          <a:lstStyle/>
          <a:p>
            <a:pPr algn="ctr"/>
            <a:r>
              <a:rPr lang="en-US" b="1" dirty="0"/>
              <a:t>The Truth About Organ, Eye and Tissue Donation </a:t>
            </a:r>
            <a:endParaRPr lang="en-US" dirty="0"/>
          </a:p>
        </p:txBody>
      </p:sp>
      <p:sp>
        <p:nvSpPr>
          <p:cNvPr id="3" name="Slide Number Placeholder 2">
            <a:extLst>
              <a:ext uri="{FF2B5EF4-FFF2-40B4-BE49-F238E27FC236}">
                <a16:creationId xmlns:a16="http://schemas.microsoft.com/office/drawing/2014/main" id="{6821BF89-CEAE-8A4F-A7E6-D9912228B1FA}"/>
              </a:ext>
            </a:extLst>
          </p:cNvPr>
          <p:cNvSpPr>
            <a:spLocks noGrp="1"/>
          </p:cNvSpPr>
          <p:nvPr>
            <p:ph type="sldNum" sz="quarter" idx="10"/>
          </p:nvPr>
        </p:nvSpPr>
        <p:spPr/>
        <p:txBody>
          <a:bodyPr/>
          <a:lstStyle/>
          <a:p>
            <a:fld id="{DD35DF87-9D90-3248-AFE5-B9D40E245BC7}" type="slidenum">
              <a:rPr lang="en-US" smtClean="0"/>
              <a:pPr/>
              <a:t>4</a:t>
            </a:fld>
            <a:endParaRPr lang="en-US" dirty="0"/>
          </a:p>
        </p:txBody>
      </p:sp>
      <p:sp>
        <p:nvSpPr>
          <p:cNvPr id="4" name="Content Placeholder 3">
            <a:extLst>
              <a:ext uri="{FF2B5EF4-FFF2-40B4-BE49-F238E27FC236}">
                <a16:creationId xmlns:a16="http://schemas.microsoft.com/office/drawing/2014/main" id="{B0F756DA-A92D-4741-8BFB-9AC0FFF43B48}"/>
              </a:ext>
            </a:extLst>
          </p:cNvPr>
          <p:cNvSpPr>
            <a:spLocks noGrp="1"/>
          </p:cNvSpPr>
          <p:nvPr>
            <p:ph idx="1"/>
          </p:nvPr>
        </p:nvSpPr>
        <p:spPr>
          <a:xfrm>
            <a:off x="4485502" y="2135212"/>
            <a:ext cx="6868297" cy="3634002"/>
          </a:xfrm>
        </p:spPr>
        <p:txBody>
          <a:bodyPr>
            <a:normAutofit/>
          </a:bodyPr>
          <a:lstStyle/>
          <a:p>
            <a:pPr marL="0" indent="0">
              <a:buNone/>
            </a:pPr>
            <a:r>
              <a:rPr lang="en-US" sz="2800" b="1" dirty="0"/>
              <a:t>Fact</a:t>
            </a:r>
            <a:r>
              <a:rPr lang="en-US" sz="2800" dirty="0"/>
              <a:t>: If you are taken to the hospital after an accident or injury, it is the hospital’s number one priority to save </a:t>
            </a:r>
            <a:r>
              <a:rPr lang="en-US" sz="2800" b="1" i="1" dirty="0"/>
              <a:t>YOUR</a:t>
            </a:r>
            <a:r>
              <a:rPr lang="en-US" sz="2800" dirty="0"/>
              <a:t> life.  </a:t>
            </a:r>
          </a:p>
          <a:p>
            <a:pPr marL="0" indent="0">
              <a:buNone/>
            </a:pPr>
            <a:r>
              <a:rPr lang="en-US" sz="2800" dirty="0"/>
              <a:t>Your status as a donor is not even considered until </a:t>
            </a:r>
            <a:r>
              <a:rPr lang="en-US" sz="2800" i="1" dirty="0"/>
              <a:t>every</a:t>
            </a:r>
            <a:r>
              <a:rPr lang="en-US" sz="2800" dirty="0"/>
              <a:t> effort has been exhausted to save your life and death has been declared.</a:t>
            </a:r>
          </a:p>
        </p:txBody>
      </p:sp>
    </p:spTree>
    <p:extLst>
      <p:ext uri="{BB962C8B-B14F-4D97-AF65-F5344CB8AC3E}">
        <p14:creationId xmlns:p14="http://schemas.microsoft.com/office/powerpoint/2010/main" val="3373844121"/>
      </p:ext>
    </p:extLst>
  </p:cSld>
  <p:clrMapOvr>
    <a:masterClrMapping/>
  </p:clrMapOvr>
  <mc:AlternateContent xmlns:mc="http://schemas.openxmlformats.org/markup-compatibility/2006" xmlns:p14="http://schemas.microsoft.com/office/powerpoint/2010/main">
    <mc:Choice Requires="p14">
      <p:transition spd="slow" p14:dur="2000" advTm="15000">
        <p:fade/>
      </p:transition>
    </mc:Choice>
    <mc:Fallback xmlns="">
      <p:transition spd="slow" advTm="15000">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757085-1D8C-8C42-B83E-87E359A09041}"/>
              </a:ext>
            </a:extLst>
          </p:cNvPr>
          <p:cNvSpPr>
            <a:spLocks noGrp="1"/>
          </p:cNvSpPr>
          <p:nvPr>
            <p:ph type="title"/>
          </p:nvPr>
        </p:nvSpPr>
        <p:spPr>
          <a:xfrm>
            <a:off x="174416" y="194845"/>
            <a:ext cx="5924281" cy="2201094"/>
          </a:xfrm>
        </p:spPr>
        <p:txBody>
          <a:bodyPr/>
          <a:lstStyle/>
          <a:p>
            <a:r>
              <a:rPr lang="en-US" b="1" dirty="0"/>
              <a:t>The Truth About Organ, Eye and Tissue Donation </a:t>
            </a:r>
            <a:endParaRPr lang="en-US" dirty="0"/>
          </a:p>
        </p:txBody>
      </p:sp>
      <p:sp>
        <p:nvSpPr>
          <p:cNvPr id="3" name="Slide Number Placeholder 2">
            <a:extLst>
              <a:ext uri="{FF2B5EF4-FFF2-40B4-BE49-F238E27FC236}">
                <a16:creationId xmlns:a16="http://schemas.microsoft.com/office/drawing/2014/main" id="{193D8D70-8C60-4B41-924A-A08253E11858}"/>
              </a:ext>
            </a:extLst>
          </p:cNvPr>
          <p:cNvSpPr>
            <a:spLocks noGrp="1"/>
          </p:cNvSpPr>
          <p:nvPr>
            <p:ph type="sldNum" sz="quarter" idx="12"/>
          </p:nvPr>
        </p:nvSpPr>
        <p:spPr/>
        <p:txBody>
          <a:bodyPr/>
          <a:lstStyle/>
          <a:p>
            <a:fld id="{DD35DF87-9D90-3248-AFE5-B9D40E245BC7}" type="slidenum">
              <a:rPr lang="en-US" smtClean="0"/>
              <a:t>5</a:t>
            </a:fld>
            <a:endParaRPr lang="en-US"/>
          </a:p>
        </p:txBody>
      </p:sp>
      <p:sp>
        <p:nvSpPr>
          <p:cNvPr id="4" name="Content Placeholder 3">
            <a:extLst>
              <a:ext uri="{FF2B5EF4-FFF2-40B4-BE49-F238E27FC236}">
                <a16:creationId xmlns:a16="http://schemas.microsoft.com/office/drawing/2014/main" id="{8B314A9A-CDFE-3F47-960D-2B8F84C801C6}"/>
              </a:ext>
            </a:extLst>
          </p:cNvPr>
          <p:cNvSpPr>
            <a:spLocks noGrp="1"/>
          </p:cNvSpPr>
          <p:nvPr>
            <p:ph sz="half" idx="1"/>
          </p:nvPr>
        </p:nvSpPr>
        <p:spPr>
          <a:xfrm>
            <a:off x="174416" y="2322133"/>
            <a:ext cx="6046080" cy="4065788"/>
          </a:xfrm>
        </p:spPr>
        <p:txBody>
          <a:bodyPr>
            <a:normAutofit lnSpcReduction="10000"/>
          </a:bodyPr>
          <a:lstStyle/>
          <a:p>
            <a:r>
              <a:rPr lang="en-US" b="1" dirty="0"/>
              <a:t>Fact</a:t>
            </a:r>
            <a:r>
              <a:rPr lang="en-US" dirty="0"/>
              <a:t>: There is no cost to a donor’s family or estate for donation. </a:t>
            </a:r>
          </a:p>
          <a:p>
            <a:pPr marL="0" indent="0">
              <a:buNone/>
            </a:pPr>
            <a:endParaRPr lang="en-US" dirty="0"/>
          </a:p>
          <a:p>
            <a:r>
              <a:rPr lang="en-US" b="1" dirty="0"/>
              <a:t>Fact</a:t>
            </a:r>
            <a:r>
              <a:rPr lang="en-US" dirty="0"/>
              <a:t>: </a:t>
            </a:r>
            <a:r>
              <a:rPr lang="en-US" i="1" dirty="0"/>
              <a:t>Never</a:t>
            </a:r>
            <a:r>
              <a:rPr lang="en-US" dirty="0"/>
              <a:t> rule yourself out, even if you have been sick in the past or have current health issues. Science continues to change and doctors will determine donation potential based on the current science at the time of death.</a:t>
            </a:r>
          </a:p>
        </p:txBody>
      </p:sp>
    </p:spTree>
    <p:extLst>
      <p:ext uri="{BB962C8B-B14F-4D97-AF65-F5344CB8AC3E}">
        <p14:creationId xmlns:p14="http://schemas.microsoft.com/office/powerpoint/2010/main" val="218580921"/>
      </p:ext>
    </p:extLst>
  </p:cSld>
  <p:clrMapOvr>
    <a:masterClrMapping/>
  </p:clrMapOvr>
  <mc:AlternateContent xmlns:mc="http://schemas.openxmlformats.org/markup-compatibility/2006" xmlns:p14="http://schemas.microsoft.com/office/powerpoint/2010/main">
    <mc:Choice Requires="p14">
      <p:transition spd="slow" p14:dur="2000" advTm="15000">
        <p:fade/>
      </p:transition>
    </mc:Choice>
    <mc:Fallback xmlns="">
      <p:transition spd="slow" advTm="15000">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A109F02-0AF9-FD4C-92BA-5DA6E1A4DEBA}"/>
              </a:ext>
            </a:extLst>
          </p:cNvPr>
          <p:cNvSpPr>
            <a:spLocks noGrp="1"/>
          </p:cNvSpPr>
          <p:nvPr>
            <p:ph type="title"/>
          </p:nvPr>
        </p:nvSpPr>
        <p:spPr/>
        <p:txBody>
          <a:bodyPr/>
          <a:lstStyle/>
          <a:p>
            <a:pPr algn="ctr"/>
            <a:r>
              <a:rPr lang="en-US" b="1" dirty="0"/>
              <a:t>The Truth About Organ, Eye and Tissue Donation </a:t>
            </a:r>
            <a:endParaRPr lang="en-US" dirty="0"/>
          </a:p>
        </p:txBody>
      </p:sp>
      <p:sp>
        <p:nvSpPr>
          <p:cNvPr id="2" name="Slide Number Placeholder 1">
            <a:extLst>
              <a:ext uri="{FF2B5EF4-FFF2-40B4-BE49-F238E27FC236}">
                <a16:creationId xmlns:a16="http://schemas.microsoft.com/office/drawing/2014/main" id="{75DC07DC-259E-B141-AED5-21099E74B971}"/>
              </a:ext>
            </a:extLst>
          </p:cNvPr>
          <p:cNvSpPr>
            <a:spLocks noGrp="1"/>
          </p:cNvSpPr>
          <p:nvPr>
            <p:ph type="sldNum" sz="quarter" idx="10"/>
          </p:nvPr>
        </p:nvSpPr>
        <p:spPr/>
        <p:txBody>
          <a:bodyPr/>
          <a:lstStyle/>
          <a:p>
            <a:fld id="{DD35DF87-9D90-3248-AFE5-B9D40E245BC7}" type="slidenum">
              <a:rPr lang="en-US" smtClean="0"/>
              <a:pPr/>
              <a:t>6</a:t>
            </a:fld>
            <a:endParaRPr lang="en-US" dirty="0"/>
          </a:p>
        </p:txBody>
      </p:sp>
      <p:sp>
        <p:nvSpPr>
          <p:cNvPr id="8" name="Content Placeholder 7">
            <a:extLst>
              <a:ext uri="{FF2B5EF4-FFF2-40B4-BE49-F238E27FC236}">
                <a16:creationId xmlns:a16="http://schemas.microsoft.com/office/drawing/2014/main" id="{FF3DC150-5EF1-F143-BAA2-D5AFC4DF0C60}"/>
              </a:ext>
            </a:extLst>
          </p:cNvPr>
          <p:cNvSpPr>
            <a:spLocks noGrp="1"/>
          </p:cNvSpPr>
          <p:nvPr>
            <p:ph idx="1"/>
          </p:nvPr>
        </p:nvSpPr>
        <p:spPr/>
        <p:txBody>
          <a:bodyPr/>
          <a:lstStyle/>
          <a:p>
            <a:r>
              <a:rPr lang="en-US" b="1" dirty="0"/>
              <a:t>Fact</a:t>
            </a:r>
            <a:r>
              <a:rPr lang="en-US" dirty="0"/>
              <a:t>: Organ donation does not affect funeral plans. If an open casket funeral is possible before donation takes place, it is possible after donation.</a:t>
            </a:r>
          </a:p>
        </p:txBody>
      </p:sp>
    </p:spTree>
    <p:extLst>
      <p:ext uri="{BB962C8B-B14F-4D97-AF65-F5344CB8AC3E}">
        <p14:creationId xmlns:p14="http://schemas.microsoft.com/office/powerpoint/2010/main" val="2774354414"/>
      </p:ext>
    </p:extLst>
  </p:cSld>
  <p:clrMapOvr>
    <a:masterClrMapping/>
  </p:clrMapOvr>
  <mc:AlternateContent xmlns:mc="http://schemas.openxmlformats.org/markup-compatibility/2006" xmlns:p14="http://schemas.microsoft.com/office/powerpoint/2010/main">
    <mc:Choice Requires="p14">
      <p:transition spd="slow" p14:dur="2000" advTm="15000">
        <p:fade/>
      </p:transition>
    </mc:Choice>
    <mc:Fallback xmlns="">
      <p:transition spd="slow" advTm="15000">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1E51C37-5ACD-3ABD-7250-1222A4D79AC0}"/>
              </a:ext>
            </a:extLst>
          </p:cNvPr>
          <p:cNvSpPr>
            <a:spLocks noGrp="1"/>
          </p:cNvSpPr>
          <p:nvPr>
            <p:ph type="sldNum" sz="quarter" idx="10"/>
          </p:nvPr>
        </p:nvSpPr>
        <p:spPr/>
        <p:txBody>
          <a:bodyPr/>
          <a:lstStyle/>
          <a:p>
            <a:fld id="{DD35DF87-9D90-3248-AFE5-B9D40E245BC7}" type="slidenum">
              <a:rPr lang="en-US" smtClean="0"/>
              <a:pPr/>
              <a:t>7</a:t>
            </a:fld>
            <a:endParaRPr lang="en-US" dirty="0"/>
          </a:p>
        </p:txBody>
      </p:sp>
      <p:sp>
        <p:nvSpPr>
          <p:cNvPr id="3" name="Title 2">
            <a:extLst>
              <a:ext uri="{FF2B5EF4-FFF2-40B4-BE49-F238E27FC236}">
                <a16:creationId xmlns:a16="http://schemas.microsoft.com/office/drawing/2014/main" id="{98025043-196D-1D18-3B40-1B4DF65076B6}"/>
              </a:ext>
            </a:extLst>
          </p:cNvPr>
          <p:cNvSpPr>
            <a:spLocks noGrp="1"/>
          </p:cNvSpPr>
          <p:nvPr>
            <p:ph type="ctrTitle"/>
          </p:nvPr>
        </p:nvSpPr>
        <p:spPr>
          <a:xfrm>
            <a:off x="811545" y="1314994"/>
            <a:ext cx="9996616" cy="4711746"/>
          </a:xfrm>
        </p:spPr>
        <p:txBody>
          <a:bodyPr>
            <a:noAutofit/>
          </a:bodyPr>
          <a:lstStyle/>
          <a:p>
            <a:r>
              <a:rPr lang="en-US" sz="2800" dirty="0">
                <a:effectLst/>
                <a:latin typeface="Roboto" panose="02000000000000000000" pitchFamily="2" charset="0"/>
                <a:ea typeface="Calibri" panose="020F0502020204030204" pitchFamily="34" charset="0"/>
              </a:rPr>
              <a:t>Based on Jewish law it is a mitzvah, a religious obligation or duty, to perform a good deed. </a:t>
            </a:r>
            <a:r>
              <a:rPr lang="en-US" sz="2800" b="1" i="1" dirty="0">
                <a:effectLst/>
                <a:latin typeface="Roboto" panose="02000000000000000000" pitchFamily="2" charset="0"/>
                <a:ea typeface="Calibri" panose="020F0502020204030204" pitchFamily="34" charset="0"/>
              </a:rPr>
              <a:t>The highest deed you can perform is to save a life. </a:t>
            </a:r>
            <a:r>
              <a:rPr lang="en-US" sz="2800" dirty="0">
                <a:effectLst/>
                <a:latin typeface="Roboto" panose="02000000000000000000" pitchFamily="2" charset="0"/>
                <a:ea typeface="Calibri" panose="020F0502020204030204" pitchFamily="34" charset="0"/>
              </a:rPr>
              <a:t>The Committee of Jewish Law and Standards of the Rabbinical Assembly ruled that following death, one should permit donation their organs in life-saving medical procedures, and that withholding consent for such organ donation, is contrary to Jewish law.</a:t>
            </a:r>
            <a:br>
              <a:rPr lang="en-US" sz="2800" dirty="0">
                <a:effectLst/>
                <a:latin typeface="Roboto" panose="02000000000000000000" pitchFamily="2" charset="0"/>
                <a:ea typeface="Calibri" panose="020F0502020204030204" pitchFamily="34" charset="0"/>
              </a:rPr>
            </a:br>
            <a:br>
              <a:rPr lang="en-US" sz="2800" dirty="0">
                <a:effectLst/>
                <a:latin typeface="Roboto" panose="02000000000000000000" pitchFamily="2" charset="0"/>
                <a:ea typeface="Calibri" panose="020F0502020204030204" pitchFamily="34" charset="0"/>
              </a:rPr>
            </a:br>
            <a:r>
              <a:rPr lang="en-US" sz="1800" dirty="0">
                <a:effectLst/>
                <a:latin typeface="Roboto" panose="02000000000000000000" pitchFamily="2" charset="0"/>
                <a:ea typeface="Calibri" panose="020F0502020204030204" pitchFamily="34" charset="0"/>
              </a:rPr>
              <a:t>For additional information visit: </a:t>
            </a:r>
            <a:r>
              <a:rPr lang="en-US" sz="1800" u="sng" dirty="0">
                <a:effectLst/>
                <a:latin typeface="Roboto" panose="02000000000000000000" pitchFamily="2" charset="0"/>
                <a:ea typeface="Calibri" panose="020F0502020204030204" pitchFamily="34" charset="0"/>
                <a:hlinkClick r:id="rId2">
                  <a:extLst>
                    <a:ext uri="{A12FA001-AC4F-418D-AE19-62706E023703}">
                      <ahyp:hlinkClr xmlns:ahyp="http://schemas.microsoft.com/office/drawing/2018/hyperlinkcolor" val="tx"/>
                    </a:ext>
                  </a:extLst>
                </a:hlinkClick>
              </a:rPr>
              <a:t>Jewish Perspectives on Organ Donation</a:t>
            </a:r>
            <a:r>
              <a:rPr lang="en-US" sz="1800" dirty="0">
                <a:effectLst/>
                <a:latin typeface="Roboto" panose="02000000000000000000" pitchFamily="2" charset="0"/>
                <a:ea typeface="Calibri" panose="020F0502020204030204" pitchFamily="34" charset="0"/>
              </a:rPr>
              <a:t>.</a:t>
            </a:r>
            <a:br>
              <a:rPr lang="en-US" sz="1800" dirty="0">
                <a:effectLst/>
                <a:latin typeface="Calibri" panose="020F0502020204030204" pitchFamily="34" charset="0"/>
                <a:ea typeface="Calibri" panose="020F0502020204030204" pitchFamily="34" charset="0"/>
              </a:rPr>
            </a:br>
            <a:br>
              <a:rPr lang="en-US" sz="2800" dirty="0">
                <a:effectLst/>
                <a:latin typeface="Calibri" panose="020F0502020204030204" pitchFamily="34" charset="0"/>
                <a:ea typeface="Calibri" panose="020F0502020204030204" pitchFamily="34" charset="0"/>
              </a:rPr>
            </a:br>
            <a:endParaRPr lang="en-US" sz="2800" dirty="0"/>
          </a:p>
        </p:txBody>
      </p:sp>
    </p:spTree>
    <p:extLst>
      <p:ext uri="{BB962C8B-B14F-4D97-AF65-F5344CB8AC3E}">
        <p14:creationId xmlns:p14="http://schemas.microsoft.com/office/powerpoint/2010/main" val="1420233883"/>
      </p:ext>
    </p:extLst>
  </p:cSld>
  <p:clrMapOvr>
    <a:masterClrMapping/>
  </p:clrMapOvr>
  <mc:AlternateContent xmlns:mc="http://schemas.openxmlformats.org/markup-compatibility/2006" xmlns:p14="http://schemas.microsoft.com/office/powerpoint/2010/main">
    <mc:Choice Requires="p14">
      <p:transition spd="slow" p14:dur="2000" advTm="15000">
        <p:fade/>
      </p:transition>
    </mc:Choice>
    <mc:Fallback xmlns="">
      <p:transition spd="slow" advTm="15000">
        <p:fade/>
      </p:transition>
    </mc:Fallback>
  </mc:AlternateContent>
</p:sld>
</file>

<file path=ppt/theme/theme1.xml><?xml version="1.0" encoding="utf-8"?>
<a:theme xmlns:a="http://schemas.openxmlformats.org/drawingml/2006/main" name="Office Theme">
  <a:themeElements>
    <a:clrScheme name="Custom 2">
      <a:dk1>
        <a:srgbClr val="000000"/>
      </a:dk1>
      <a:lt1>
        <a:srgbClr val="FFFFFF"/>
      </a:lt1>
      <a:dk2>
        <a:srgbClr val="1F2B57"/>
      </a:dk2>
      <a:lt2>
        <a:srgbClr val="E7E6E6"/>
      </a:lt2>
      <a:accent1>
        <a:srgbClr val="ABC4E1"/>
      </a:accent1>
      <a:accent2>
        <a:srgbClr val="B3D284"/>
      </a:accent2>
      <a:accent3>
        <a:srgbClr val="1F2C58"/>
      </a:accent3>
      <a:accent4>
        <a:srgbClr val="F3F8FA"/>
      </a:accent4>
      <a:accent5>
        <a:srgbClr val="E6F0D8"/>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724</TotalTime>
  <Words>401</Words>
  <Application>Microsoft Office PowerPoint</Application>
  <PresentationFormat>Widescreen</PresentationFormat>
  <Paragraphs>27</Paragraphs>
  <Slides>7</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7</vt:i4>
      </vt:variant>
    </vt:vector>
  </HeadingPairs>
  <TitlesOfParts>
    <vt:vector size="11" baseType="lpstr">
      <vt:lpstr>Arial</vt:lpstr>
      <vt:lpstr>Calibri</vt:lpstr>
      <vt:lpstr>Roboto</vt:lpstr>
      <vt:lpstr>Office Theme</vt:lpstr>
      <vt:lpstr>If you could save 8 lives- would you?</vt:lpstr>
      <vt:lpstr>Give the Gift of Life! Learn more about organ, eye and tissue donation!</vt:lpstr>
      <vt:lpstr>The Truth About Organ, Eye and Tissue Donation </vt:lpstr>
      <vt:lpstr>The Truth About Organ, Eye and Tissue Donation </vt:lpstr>
      <vt:lpstr>The Truth About Organ, Eye and Tissue Donation </vt:lpstr>
      <vt:lpstr>The Truth About Organ, Eye and Tissue Donation </vt:lpstr>
      <vt:lpstr>Based on Jewish law it is a mitzvah, a religious obligation or duty, to perform a good deed. The highest deed you can perform is to save a life. The Committee of Jewish Law and Standards of the Rabbinical Assembly ruled that following death, one should permit donation their organs in life-saving medical procedures, and that withholding consent for such organ donation, is contrary to Jewish law.  For additional information visit: Jewish Perspectives on Organ Donation.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Kara Wellman</dc:creator>
  <cp:lastModifiedBy>Ellen Andersen</cp:lastModifiedBy>
  <cp:revision>24</cp:revision>
  <dcterms:created xsi:type="dcterms:W3CDTF">2019-06-11T19:38:17Z</dcterms:created>
  <dcterms:modified xsi:type="dcterms:W3CDTF">2023-11-08T17:50:36Z</dcterms:modified>
</cp:coreProperties>
</file>