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65" r:id="rId3"/>
    <p:sldId id="268" r:id="rId4"/>
    <p:sldId id="270" r:id="rId5"/>
    <p:sldId id="267" r:id="rId6"/>
    <p:sldId id="261" r:id="rId7"/>
    <p:sldId id="25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25"/>
    <p:restoredTop sz="94674"/>
  </p:normalViewPr>
  <p:slideViewPr>
    <p:cSldViewPr snapToGrid="0" snapToObjects="1">
      <p:cViewPr varScale="1">
        <p:scale>
          <a:sx n="27" d="100"/>
          <a:sy n="27" d="100"/>
        </p:scale>
        <p:origin x="64"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D87B4-AD64-BF41-B9A6-414468AB694E}"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90EE6-5B31-9547-96A7-BDE9D62C520E}" type="slidenum">
              <a:rPr lang="en-US" smtClean="0"/>
              <a:t>‹#›</a:t>
            </a:fld>
            <a:endParaRPr lang="en-US"/>
          </a:p>
        </p:txBody>
      </p:sp>
    </p:spTree>
    <p:extLst>
      <p:ext uri="{BB962C8B-B14F-4D97-AF65-F5344CB8AC3E}">
        <p14:creationId xmlns:p14="http://schemas.microsoft.com/office/powerpoint/2010/main" val="150972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4BF-FB32-484D-8565-405277388755}"/>
              </a:ext>
            </a:extLst>
          </p:cNvPr>
          <p:cNvSpPr>
            <a:spLocks noGrp="1"/>
          </p:cNvSpPr>
          <p:nvPr>
            <p:ph type="ctrTitle"/>
          </p:nvPr>
        </p:nvSpPr>
        <p:spPr>
          <a:xfrm>
            <a:off x="1037968" y="1122363"/>
            <a:ext cx="100584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93ABA57-0CDB-9249-A1F9-047DE20E4425}"/>
              </a:ext>
            </a:extLst>
          </p:cNvPr>
          <p:cNvSpPr>
            <a:spLocks noGrp="1"/>
          </p:cNvSpPr>
          <p:nvPr>
            <p:ph type="subTitle" idx="1" hasCustomPrompt="1"/>
          </p:nvPr>
        </p:nvSpPr>
        <p:spPr>
          <a:xfrm>
            <a:off x="1524000" y="3614393"/>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5376DC04-A488-B04A-9D80-8AFAB03F42FC}"/>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420616347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700B-7EB4-9443-BE37-A514561BF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D597D-BF36-CB4C-BB45-7ED79BCBA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DBCF29-34D3-E842-98DF-29B622D96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B798EFD0-099C-A749-A52C-4E8BCD186483}"/>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3573679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A31-CE33-A246-8188-4AD8802B1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6F74D-E90E-6E4D-B2AF-61DBBD88D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506C9D-DB0F-6A4C-8E98-D179FD1F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2E5C0DD2-2A44-8D49-A21F-37A4DF57D7FD}"/>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362261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8936679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721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609841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968472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122363"/>
            <a:ext cx="9996616" cy="2387600"/>
          </a:xfrm>
        </p:spPr>
        <p:txBody>
          <a:bodyPr anchor="b"/>
          <a:lstStyle>
            <a:lvl1pPr algn="ctr">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3614394"/>
            <a:ext cx="9996616" cy="1655762"/>
          </a:xfrm>
        </p:spPr>
        <p:txBody>
          <a:bodyPr/>
          <a:lstStyle>
            <a:lvl1pPr marL="0" indent="0" algn="ctr">
              <a:buNone/>
              <a:defRPr sz="2400"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A9CAF14B-A93E-9941-A44F-8D04CEF67660}"/>
              </a:ext>
            </a:extLst>
          </p:cNvPr>
          <p:cNvPicPr>
            <a:picLocks noChangeAspect="1"/>
          </p:cNvPicPr>
          <p:nvPr userDrawn="1"/>
        </p:nvPicPr>
        <p:blipFill>
          <a:blip r:embed="rId3"/>
          <a:stretch>
            <a:fillRect/>
          </a:stretch>
        </p:blipFill>
        <p:spPr>
          <a:xfrm>
            <a:off x="5745506" y="679674"/>
            <a:ext cx="581540" cy="620309"/>
          </a:xfrm>
          <a:prstGeom prst="rect">
            <a:avLst/>
          </a:prstGeom>
        </p:spPr>
      </p:pic>
      <p:cxnSp>
        <p:nvCxnSpPr>
          <p:cNvPr id="8" name="Straight Connector 7">
            <a:extLst>
              <a:ext uri="{FF2B5EF4-FFF2-40B4-BE49-F238E27FC236}">
                <a16:creationId xmlns:a16="http://schemas.microsoft.com/office/drawing/2014/main" id="{9550F19F-A10A-4D45-9F2E-4C69967F9CA0}"/>
              </a:ext>
            </a:extLst>
          </p:cNvPr>
          <p:cNvCxnSpPr/>
          <p:nvPr userDrawn="1"/>
        </p:nvCxnSpPr>
        <p:spPr>
          <a:xfrm>
            <a:off x="6438259"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E7CED0-2FEA-EA4B-8E77-275940AAF08B}"/>
              </a:ext>
            </a:extLst>
          </p:cNvPr>
          <p:cNvCxnSpPr/>
          <p:nvPr userDrawn="1"/>
        </p:nvCxnSpPr>
        <p:spPr>
          <a:xfrm>
            <a:off x="4860713"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797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853883"/>
            <a:ext cx="9996616" cy="2387600"/>
          </a:xfrm>
        </p:spPr>
        <p:txBody>
          <a:bodyPr anchor="b"/>
          <a:lstStyle>
            <a:lvl1pPr algn="ctr">
              <a:defRPr sz="6000">
                <a:solidFill>
                  <a:schemeClr val="accent6"/>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ctr">
              <a:buNone/>
              <a:defRPr sz="24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3"/>
          <a:stretch>
            <a:fillRect/>
          </a:stretch>
        </p:blipFill>
        <p:spPr>
          <a:xfrm>
            <a:off x="3233155" y="43973"/>
            <a:ext cx="5606242" cy="3515389"/>
          </a:xfrm>
          <a:prstGeom prst="rect">
            <a:avLst/>
          </a:prstGeom>
        </p:spPr>
      </p:pic>
      <p:sp>
        <p:nvSpPr>
          <p:cNvPr id="10" name="Rectangle 9">
            <a:extLst>
              <a:ext uri="{FF2B5EF4-FFF2-40B4-BE49-F238E27FC236}">
                <a16:creationId xmlns:a16="http://schemas.microsoft.com/office/drawing/2014/main" id="{76410348-FD5A-404B-AB9C-AF3B996086E9}"/>
              </a:ext>
            </a:extLst>
          </p:cNvPr>
          <p:cNvSpPr/>
          <p:nvPr userDrawn="1"/>
        </p:nvSpPr>
        <p:spPr>
          <a:xfrm>
            <a:off x="9731829" y="5643154"/>
            <a:ext cx="2116182" cy="874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765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D622D6-E1F8-9C42-9F90-64BE8A57EF17}"/>
              </a:ext>
            </a:extLst>
          </p:cNvPr>
          <p:cNvSpPr/>
          <p:nvPr userDrawn="1"/>
        </p:nvSpPr>
        <p:spPr>
          <a:xfrm>
            <a:off x="9601200" y="5577840"/>
            <a:ext cx="2390503" cy="939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530835-5879-B946-81A5-9E8ED4C49855}"/>
              </a:ext>
            </a:extLst>
          </p:cNvPr>
          <p:cNvPicPr>
            <a:picLocks noChangeAspect="1"/>
          </p:cNvPicPr>
          <p:nvPr userDrawn="1"/>
        </p:nvPicPr>
        <p:blipFill rotWithShape="1">
          <a:blip r:embed="rId3">
            <a:alphaModFix/>
            <a:extLst>
              <a:ext uri="{BEBA8EAE-BF5A-486C-A8C5-ECC9F3942E4B}">
                <a14:imgProps xmlns:a14="http://schemas.microsoft.com/office/drawing/2010/main">
                  <a14:imgLayer>
                    <a14:imgEffect>
                      <a14:artisticBlur radius="0"/>
                    </a14:imgEffect>
                  </a14:imgLayer>
                </a14:imgProps>
              </a:ext>
            </a:extLst>
          </a:blip>
          <a:srcRect l="-14799" r="1" b="6262"/>
          <a:stretch/>
        </p:blipFill>
        <p:spPr>
          <a:xfrm>
            <a:off x="0" y="0"/>
            <a:ext cx="12192000" cy="6636772"/>
          </a:xfrm>
          <a:prstGeom prst="rect">
            <a:avLst/>
          </a:prstGeom>
        </p:spPr>
      </p:pic>
      <p:sp>
        <p:nvSpPr>
          <p:cNvPr id="12" name="Rectangle 11">
            <a:extLst>
              <a:ext uri="{FF2B5EF4-FFF2-40B4-BE49-F238E27FC236}">
                <a16:creationId xmlns:a16="http://schemas.microsoft.com/office/drawing/2014/main" id="{A0DA4F61-C0D8-C74B-BC9D-3C6ED5BCEA5F}"/>
              </a:ext>
            </a:extLst>
          </p:cNvPr>
          <p:cNvSpPr/>
          <p:nvPr userDrawn="1"/>
        </p:nvSpPr>
        <p:spPr>
          <a:xfrm rot="16200000">
            <a:off x="1083796" y="-1083800"/>
            <a:ext cx="6636775" cy="8804368"/>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8" name="Rectangle 7">
            <a:extLst>
              <a:ext uri="{FF2B5EF4-FFF2-40B4-BE49-F238E27FC236}">
                <a16:creationId xmlns:a16="http://schemas.microsoft.com/office/drawing/2014/main" id="{F5FF6E3A-AAA7-EE4B-B36E-B0A182D9F024}"/>
              </a:ext>
            </a:extLst>
          </p:cNvPr>
          <p:cNvSpPr/>
          <p:nvPr userDrawn="1"/>
        </p:nvSpPr>
        <p:spPr>
          <a:xfrm>
            <a:off x="0" y="2991394"/>
            <a:ext cx="12192000" cy="2207623"/>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959590" y="1853883"/>
            <a:ext cx="9996616" cy="2387600"/>
          </a:xfrm>
        </p:spPr>
        <p:txBody>
          <a:bodyPr anchor="b"/>
          <a:lstStyle>
            <a:lvl1pPr algn="l">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l">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4"/>
          <a:stretch>
            <a:fillRect/>
          </a:stretch>
        </p:blipFill>
        <p:spPr>
          <a:xfrm>
            <a:off x="-250077" y="-316604"/>
            <a:ext cx="5806854" cy="3641183"/>
          </a:xfrm>
          <a:prstGeom prst="rect">
            <a:avLst/>
          </a:prstGeom>
        </p:spPr>
      </p:pic>
    </p:spTree>
    <p:extLst>
      <p:ext uri="{BB962C8B-B14F-4D97-AF65-F5344CB8AC3E}">
        <p14:creationId xmlns:p14="http://schemas.microsoft.com/office/powerpoint/2010/main" val="4144591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rd Photo - Memo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87784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B423-D778-EF4D-AAFD-5272F5592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205E5-D1C4-8447-95FA-B806579D45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A835DE-4A87-E142-A08B-46B5CD1A74F4}"/>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415413974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E4EBA-5951-A941-A4CA-9F25031FFACA}"/>
              </a:ext>
            </a:extLst>
          </p:cNvPr>
          <p:cNvPicPr>
            <a:picLocks noChangeAspect="1"/>
          </p:cNvPicPr>
          <p:nvPr userDrawn="1"/>
        </p:nvPicPr>
        <p:blipFill rotWithShape="1">
          <a:blip r:embed="rId3"/>
          <a:srcRect r="9023"/>
          <a:stretch/>
        </p:blipFill>
        <p:spPr>
          <a:xfrm>
            <a:off x="1" y="0"/>
            <a:ext cx="4031226"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9265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D3542-F362-2140-8C5D-D25F8E62F192}"/>
              </a:ext>
            </a:extLst>
          </p:cNvPr>
          <p:cNvPicPr>
            <a:picLocks noChangeAspect="1"/>
          </p:cNvPicPr>
          <p:nvPr userDrawn="1"/>
        </p:nvPicPr>
        <p:blipFill rotWithShape="1">
          <a:blip r:embed="rId3"/>
          <a:srcRect l="23816" t="5071" r="42488" b="11698"/>
          <a:stretch/>
        </p:blipFill>
        <p:spPr>
          <a:xfrm>
            <a:off x="0" y="0"/>
            <a:ext cx="4036423"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1039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B7509-F9EC-3440-B205-9C14F3B37391}"/>
              </a:ext>
            </a:extLst>
          </p:cNvPr>
          <p:cNvPicPr>
            <a:picLocks noChangeAspect="1"/>
          </p:cNvPicPr>
          <p:nvPr userDrawn="1"/>
        </p:nvPicPr>
        <p:blipFill rotWithShape="1">
          <a:blip r:embed="rId3"/>
          <a:srcRect l="4218" r="4772"/>
          <a:stretch/>
        </p:blipFill>
        <p:spPr>
          <a:xfrm>
            <a:off x="0" y="0"/>
            <a:ext cx="4031226" cy="6644148"/>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78950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6DBB5F-55B4-D847-BA6D-368DA81FB4FE}"/>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Text Placeholder 4">
            <a:extLst>
              <a:ext uri="{FF2B5EF4-FFF2-40B4-BE49-F238E27FC236}">
                <a16:creationId xmlns:a16="http://schemas.microsoft.com/office/drawing/2014/main" id="{58D6738A-9EB7-7042-8059-2E55BD921DD1}"/>
              </a:ext>
            </a:extLst>
          </p:cNvPr>
          <p:cNvSpPr>
            <a:spLocks noGrp="1"/>
          </p:cNvSpPr>
          <p:nvPr>
            <p:ph type="body" sz="quarter" idx="11" hasCustomPrompt="1"/>
          </p:nvPr>
        </p:nvSpPr>
        <p:spPr>
          <a:xfrm>
            <a:off x="963827" y="1841500"/>
            <a:ext cx="10231395" cy="3286125"/>
          </a:xfrm>
        </p:spPr>
        <p:txBody>
          <a:bodyPr anchor="ctr">
            <a:normAutofit/>
          </a:bodyPr>
          <a:lstStyle>
            <a:lvl1pPr marL="0" indent="0" algn="ctr">
              <a:buNone/>
              <a:defRPr sz="6000"/>
            </a:lvl1pPr>
          </a:lstStyle>
          <a:p>
            <a:pPr lvl="0"/>
            <a:r>
              <a:rPr lang="en-US" dirty="0"/>
              <a:t>Statistic or quote here</a:t>
            </a:r>
          </a:p>
        </p:txBody>
      </p:sp>
    </p:spTree>
    <p:extLst>
      <p:ext uri="{BB962C8B-B14F-4D97-AF65-F5344CB8AC3E}">
        <p14:creationId xmlns:p14="http://schemas.microsoft.com/office/powerpoint/2010/main" val="228428197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CBE6-656E-9648-B434-22EE0CA9D94B}"/>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0C727CF-AAA8-BD45-82B7-43677065ABA7}"/>
              </a:ext>
            </a:extLst>
          </p:cNvPr>
          <p:cNvSpPr>
            <a:spLocks noGrp="1"/>
          </p:cNvSpPr>
          <p:nvPr>
            <p:ph type="sldNum" sz="quarter" idx="10"/>
          </p:nvPr>
        </p:nvSpPr>
        <p:spPr/>
        <p:txBody>
          <a:body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75820446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1410D-C9D1-8C48-A68F-FB6AC826DC4C}"/>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ext Placeholder 4">
            <a:extLst>
              <a:ext uri="{FF2B5EF4-FFF2-40B4-BE49-F238E27FC236}">
                <a16:creationId xmlns:a16="http://schemas.microsoft.com/office/drawing/2014/main" id="{40095D38-CAAE-3E43-B04D-7553DC437925}"/>
              </a:ext>
            </a:extLst>
          </p:cNvPr>
          <p:cNvSpPr>
            <a:spLocks noGrp="1"/>
          </p:cNvSpPr>
          <p:nvPr>
            <p:ph type="body" sz="quarter" idx="11" hasCustomPrompt="1"/>
          </p:nvPr>
        </p:nvSpPr>
        <p:spPr>
          <a:xfrm>
            <a:off x="1235676" y="1841500"/>
            <a:ext cx="5140410" cy="3286125"/>
          </a:xfrm>
        </p:spPr>
        <p:txBody>
          <a:bodyPr anchor="ctr">
            <a:normAutofit/>
          </a:bodyPr>
          <a:lstStyle>
            <a:lvl1pPr marL="0" indent="0" algn="ctr">
              <a:buNone/>
              <a:defRPr sz="4500"/>
            </a:lvl1pPr>
          </a:lstStyle>
          <a:p>
            <a:pPr lvl="0"/>
            <a:r>
              <a:rPr lang="en-US" dirty="0"/>
              <a:t>Statistic or quote here</a:t>
            </a:r>
          </a:p>
        </p:txBody>
      </p:sp>
      <p:sp>
        <p:nvSpPr>
          <p:cNvPr id="6" name="Text Placeholder 5">
            <a:extLst>
              <a:ext uri="{FF2B5EF4-FFF2-40B4-BE49-F238E27FC236}">
                <a16:creationId xmlns:a16="http://schemas.microsoft.com/office/drawing/2014/main" id="{3E058F4D-A936-E347-92A6-5D1FBC20B745}"/>
              </a:ext>
            </a:extLst>
          </p:cNvPr>
          <p:cNvSpPr>
            <a:spLocks noGrp="1"/>
          </p:cNvSpPr>
          <p:nvPr>
            <p:ph type="body" sz="quarter" idx="12"/>
          </p:nvPr>
        </p:nvSpPr>
        <p:spPr>
          <a:xfrm>
            <a:off x="6870786" y="1372158"/>
            <a:ext cx="4941888" cy="4027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5897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CAD2-24BC-B44B-A55B-5C75452F99D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E601717-6A5E-DD41-B60E-0FDED65C0696}"/>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4EF1C67E-B7A1-BB47-9A3B-C6FC913CD6F9}"/>
              </a:ext>
            </a:extLst>
          </p:cNvPr>
          <p:cNvSpPr>
            <a:spLocks noGrp="1"/>
          </p:cNvSpPr>
          <p:nvPr>
            <p:ph idx="1"/>
          </p:nvPr>
        </p:nvSpPr>
        <p:spPr>
          <a:xfrm>
            <a:off x="838201" y="1877112"/>
            <a:ext cx="10515598"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0382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AF1C-439A-DD49-AB58-2A2AAC0465A0}"/>
              </a:ext>
            </a:extLst>
          </p:cNvPr>
          <p:cNvSpPr>
            <a:spLocks noGrp="1"/>
          </p:cNvSpPr>
          <p:nvPr>
            <p:ph type="title"/>
          </p:nvPr>
        </p:nvSpPr>
        <p:spPr>
          <a:xfrm>
            <a:off x="838200" y="365125"/>
            <a:ext cx="6131011" cy="1325563"/>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AF7A782E-CF9A-AB48-96CC-EC0BED9870CA}"/>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B494595B-2A85-A24A-90A6-2283EC9020B6}"/>
              </a:ext>
            </a:extLst>
          </p:cNvPr>
          <p:cNvSpPr>
            <a:spLocks noGrp="1"/>
          </p:cNvSpPr>
          <p:nvPr>
            <p:ph idx="1"/>
          </p:nvPr>
        </p:nvSpPr>
        <p:spPr>
          <a:xfrm>
            <a:off x="838200" y="1864755"/>
            <a:ext cx="6131011" cy="3992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DA6DCE8-1B06-7340-8CC8-773587409915}"/>
              </a:ext>
            </a:extLst>
          </p:cNvPr>
          <p:cNvPicPr>
            <a:picLocks noChangeAspect="1"/>
          </p:cNvPicPr>
          <p:nvPr userDrawn="1"/>
        </p:nvPicPr>
        <p:blipFill>
          <a:blip r:embed="rId3"/>
          <a:stretch>
            <a:fillRect/>
          </a:stretch>
        </p:blipFill>
        <p:spPr>
          <a:xfrm rot="5400000">
            <a:off x="6706327" y="511220"/>
            <a:ext cx="6374804" cy="3360866"/>
          </a:xfrm>
          <a:prstGeom prst="rect">
            <a:avLst/>
          </a:prstGeom>
        </p:spPr>
      </p:pic>
      <p:sp>
        <p:nvSpPr>
          <p:cNvPr id="6" name="Text Placeholder 4">
            <a:extLst>
              <a:ext uri="{FF2B5EF4-FFF2-40B4-BE49-F238E27FC236}">
                <a16:creationId xmlns:a16="http://schemas.microsoft.com/office/drawing/2014/main" id="{58B6F828-7E69-7848-940F-E527FAB3D116}"/>
              </a:ext>
            </a:extLst>
          </p:cNvPr>
          <p:cNvSpPr>
            <a:spLocks noGrp="1"/>
          </p:cNvSpPr>
          <p:nvPr>
            <p:ph type="body" sz="quarter" idx="11" hasCustomPrompt="1"/>
          </p:nvPr>
        </p:nvSpPr>
        <p:spPr>
          <a:xfrm>
            <a:off x="8213296" y="1099752"/>
            <a:ext cx="3360866" cy="3877062"/>
          </a:xfrm>
        </p:spPr>
        <p:txBody>
          <a:bodyPr anchor="ctr">
            <a:normAutofit/>
          </a:bodyPr>
          <a:lstStyle>
            <a:lvl1pPr marL="0" indent="0" algn="ctr">
              <a:buNone/>
              <a:defRPr sz="4500">
                <a:solidFill>
                  <a:schemeClr val="accent5"/>
                </a:solidFill>
              </a:defRPr>
            </a:lvl1pPr>
          </a:lstStyle>
          <a:p>
            <a:pPr lvl="0"/>
            <a:r>
              <a:rPr lang="en-US" dirty="0"/>
              <a:t>Statistic or quote here</a:t>
            </a:r>
          </a:p>
        </p:txBody>
      </p:sp>
    </p:spTree>
    <p:extLst>
      <p:ext uri="{BB962C8B-B14F-4D97-AF65-F5344CB8AC3E}">
        <p14:creationId xmlns:p14="http://schemas.microsoft.com/office/powerpoint/2010/main" val="306072626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C365-0367-6F48-8B0E-104311301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02348-C5D3-E746-B1AD-ED8B9814DB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F2223-6A0C-FE49-97B2-57971580F7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5B0824F-3616-824E-BFF9-0F78818B1EB6}"/>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7618821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33202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94C32-87D2-CB48-B07A-2D2EDBED2F38}"/>
              </a:ext>
            </a:extLst>
          </p:cNvPr>
          <p:cNvPicPr>
            <a:picLocks noChangeAspect="1"/>
          </p:cNvPicPr>
          <p:nvPr userDrawn="1"/>
        </p:nvPicPr>
        <p:blipFill rotWithShape="1">
          <a:blip r:embed="rId2"/>
          <a:srcRect r="12093"/>
          <a:stretch/>
        </p:blipFill>
        <p:spPr>
          <a:xfrm>
            <a:off x="3440694" y="0"/>
            <a:ext cx="8751306"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566DCD8D-29FA-AE40-BE95-151BA519FE3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7576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7CA46-CCA8-A24C-A8B3-D4E7D6BCBBEE}"/>
              </a:ext>
            </a:extLst>
          </p:cNvPr>
          <p:cNvPicPr>
            <a:picLocks noChangeAspect="1"/>
          </p:cNvPicPr>
          <p:nvPr userDrawn="1"/>
        </p:nvPicPr>
        <p:blipFill>
          <a:blip r:embed="rId2"/>
          <a:stretch>
            <a:fillRect/>
          </a:stretch>
        </p:blipFill>
        <p:spPr>
          <a:xfrm>
            <a:off x="2236840" y="0"/>
            <a:ext cx="9955160"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7D19DADF-57D2-2F40-B489-E1703982B8A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98503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84DA0-2CE1-3240-9B48-EF24CD786FE8}"/>
              </a:ext>
            </a:extLst>
          </p:cNvPr>
          <p:cNvPicPr>
            <a:picLocks noChangeAspect="1"/>
          </p:cNvPicPr>
          <p:nvPr userDrawn="1"/>
        </p:nvPicPr>
        <p:blipFill rotWithShape="1">
          <a:blip r:embed="rId2"/>
          <a:srcRect r="16308"/>
          <a:stretch/>
        </p:blipFill>
        <p:spPr>
          <a:xfrm>
            <a:off x="3869543" y="-3"/>
            <a:ext cx="8331608"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9419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AC91C-754B-E74C-8507-48886C67F904}"/>
              </a:ext>
            </a:extLst>
          </p:cNvPr>
          <p:cNvPicPr>
            <a:picLocks noChangeAspect="1"/>
          </p:cNvPicPr>
          <p:nvPr userDrawn="1"/>
        </p:nvPicPr>
        <p:blipFill rotWithShape="1">
          <a:blip r:embed="rId2"/>
          <a:srcRect r="30578"/>
          <a:stretch/>
        </p:blipFill>
        <p:spPr>
          <a:xfrm>
            <a:off x="5277531" y="-3"/>
            <a:ext cx="6914469" cy="6648608"/>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2325362" y="-820963"/>
            <a:ext cx="6636775" cy="8278694"/>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34780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0E146-D6A7-474F-A8E4-430FAF2DB557}"/>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1747936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54FD2-6C30-2243-9719-7B39B849B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BD00CD-778A-5E43-B86E-F50C07BD3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B3556E-50D5-BE41-856C-E5FF808613C4}"/>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56404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71" r:id="rId5"/>
    <p:sldLayoutId id="2147483672" r:id="rId6"/>
    <p:sldLayoutId id="2147483673" r:id="rId7"/>
    <p:sldLayoutId id="2147483677" r:id="rId8"/>
    <p:sldLayoutId id="2147483655" r:id="rId9"/>
    <p:sldLayoutId id="2147483656" r:id="rId10"/>
    <p:sldLayoutId id="2147483657" r:id="rId11"/>
    <p:sldLayoutId id="2147483658" r:id="rId12"/>
    <p:sldLayoutId id="2147483674" r:id="rId13"/>
    <p:sldLayoutId id="2147483675" r:id="rId14"/>
    <p:sldLayoutId id="2147483676" r:id="rId15"/>
    <p:sldLayoutId id="2147483665" r:id="rId16"/>
    <p:sldLayoutId id="2147483678" r:id="rId17"/>
    <p:sldLayoutId id="2147483679" r:id="rId18"/>
    <p:sldLayoutId id="2147483660" r:id="rId19"/>
    <p:sldLayoutId id="2147483667" r:id="rId20"/>
    <p:sldLayoutId id="2147483668" r:id="rId21"/>
    <p:sldLayoutId id="2147483669" r:id="rId22"/>
    <p:sldLayoutId id="2147483661" r:id="rId23"/>
    <p:sldLayoutId id="2147483662" r:id="rId24"/>
    <p:sldLayoutId id="2147483663" r:id="rId25"/>
    <p:sldLayoutId id="2147483664" r:id="rId26"/>
    <p:sldLayoutId id="2147483666" r:id="rId27"/>
  </p:sldLayoutIdLst>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8A1AD4-C132-F948-989B-CE19311B1F1C}"/>
              </a:ext>
            </a:extLst>
          </p:cNvPr>
          <p:cNvSpPr>
            <a:spLocks noGrp="1"/>
          </p:cNvSpPr>
          <p:nvPr>
            <p:ph type="ctrTitle"/>
          </p:nvPr>
        </p:nvSpPr>
        <p:spPr>
          <a:xfrm>
            <a:off x="1037968" y="2461766"/>
            <a:ext cx="9996616" cy="2387600"/>
          </a:xfrm>
        </p:spPr>
        <p:txBody>
          <a:bodyPr/>
          <a:lstStyle/>
          <a:p>
            <a:r>
              <a:rPr lang="en-US" dirty="0"/>
              <a:t>If you could save 8 lives-</a:t>
            </a:r>
            <a:br>
              <a:rPr lang="en-US" dirty="0"/>
            </a:br>
            <a:r>
              <a:rPr lang="en-US" dirty="0"/>
              <a:t>would you?</a:t>
            </a:r>
          </a:p>
        </p:txBody>
      </p:sp>
      <p:sp>
        <p:nvSpPr>
          <p:cNvPr id="12" name="Slide Number Placeholder 11">
            <a:extLst>
              <a:ext uri="{FF2B5EF4-FFF2-40B4-BE49-F238E27FC236}">
                <a16:creationId xmlns:a16="http://schemas.microsoft.com/office/drawing/2014/main" id="{C61F172A-0920-5141-AE1F-DD80CEA051C1}"/>
              </a:ext>
            </a:extLst>
          </p:cNvPr>
          <p:cNvSpPr>
            <a:spLocks noGrp="1"/>
          </p:cNvSpPr>
          <p:nvPr>
            <p:ph type="sldNum" sz="quarter" idx="10"/>
          </p:nvPr>
        </p:nvSpPr>
        <p:spPr/>
        <p:txBody>
          <a:bodyPr/>
          <a:lstStyle/>
          <a:p>
            <a:fld id="{DD35DF87-9D90-3248-AFE5-B9D40E245BC7}" type="slidenum">
              <a:rPr lang="en-US" smtClean="0"/>
              <a:pPr/>
              <a:t>1</a:t>
            </a:fld>
            <a:endParaRPr lang="en-US" dirty="0"/>
          </a:p>
        </p:txBody>
      </p:sp>
    </p:spTree>
    <p:extLst>
      <p:ext uri="{BB962C8B-B14F-4D97-AF65-F5344CB8AC3E}">
        <p14:creationId xmlns:p14="http://schemas.microsoft.com/office/powerpoint/2010/main" val="1120848260"/>
      </p:ext>
    </p:extLst>
  </p:cSld>
  <p:clrMapOvr>
    <a:masterClrMapping/>
  </p:clrMapOvr>
  <mc:AlternateContent xmlns:mc="http://schemas.openxmlformats.org/markup-compatibility/2006" xmlns:p14="http://schemas.microsoft.com/office/powerpoint/2010/main">
    <mc:Choice Requires="p14">
      <p:transition spd="slow" p14:dur="10000" advTm="15000">
        <p:fad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1A91-5AD2-9C4C-B712-FB72F49DA8CB}"/>
              </a:ext>
            </a:extLst>
          </p:cNvPr>
          <p:cNvSpPr>
            <a:spLocks noGrp="1"/>
          </p:cNvSpPr>
          <p:nvPr>
            <p:ph type="title"/>
          </p:nvPr>
        </p:nvSpPr>
        <p:spPr>
          <a:xfrm>
            <a:off x="4485502" y="365125"/>
            <a:ext cx="7466092" cy="1325563"/>
          </a:xfrm>
        </p:spPr>
        <p:txBody>
          <a:bodyPr>
            <a:normAutofit fontScale="90000"/>
          </a:bodyPr>
          <a:lstStyle/>
          <a:p>
            <a:pPr algn="ctr"/>
            <a:r>
              <a:rPr lang="en-US" b="1" dirty="0"/>
              <a:t>Give the Gift of Life! Learn more about organ, eye and tissue donation!</a:t>
            </a:r>
          </a:p>
        </p:txBody>
      </p:sp>
      <p:sp>
        <p:nvSpPr>
          <p:cNvPr id="3" name="Slide Number Placeholder 2">
            <a:extLst>
              <a:ext uri="{FF2B5EF4-FFF2-40B4-BE49-F238E27FC236}">
                <a16:creationId xmlns:a16="http://schemas.microsoft.com/office/drawing/2014/main" id="{43C78EF0-EF25-C247-ACAD-137854B9C896}"/>
              </a:ext>
            </a:extLst>
          </p:cNvPr>
          <p:cNvSpPr>
            <a:spLocks noGrp="1"/>
          </p:cNvSpPr>
          <p:nvPr>
            <p:ph type="sldNum" sz="quarter" idx="10"/>
          </p:nvPr>
        </p:nvSpPr>
        <p:spPr/>
        <p:txBody>
          <a:bodyPr/>
          <a:lstStyle/>
          <a:p>
            <a:fld id="{DD35DF87-9D90-3248-AFE5-B9D40E245BC7}" type="slidenum">
              <a:rPr lang="en-US" smtClean="0"/>
              <a:pPr/>
              <a:t>2</a:t>
            </a:fld>
            <a:endParaRPr lang="en-US" dirty="0"/>
          </a:p>
        </p:txBody>
      </p:sp>
      <p:sp>
        <p:nvSpPr>
          <p:cNvPr id="4" name="Content Placeholder 3">
            <a:extLst>
              <a:ext uri="{FF2B5EF4-FFF2-40B4-BE49-F238E27FC236}">
                <a16:creationId xmlns:a16="http://schemas.microsoft.com/office/drawing/2014/main" id="{A0969A88-C899-3349-91AC-1FB376F62E86}"/>
              </a:ext>
            </a:extLst>
          </p:cNvPr>
          <p:cNvSpPr>
            <a:spLocks noGrp="1"/>
          </p:cNvSpPr>
          <p:nvPr>
            <p:ph idx="1"/>
          </p:nvPr>
        </p:nvSpPr>
        <p:spPr>
          <a:xfrm>
            <a:off x="4485500" y="1864756"/>
            <a:ext cx="7375941" cy="3634002"/>
          </a:xfrm>
        </p:spPr>
        <p:txBody>
          <a:bodyPr>
            <a:normAutofit fontScale="92500" lnSpcReduction="10000"/>
          </a:bodyPr>
          <a:lstStyle/>
          <a:p>
            <a:pPr marL="0" indent="0" algn="ctr">
              <a:buNone/>
            </a:pPr>
            <a:endParaRPr lang="en-US" dirty="0"/>
          </a:p>
          <a:p>
            <a:pPr marL="0" indent="0" algn="ctr">
              <a:buNone/>
            </a:pPr>
            <a:r>
              <a:rPr lang="en-US" dirty="0"/>
              <a:t>Organ, eye and tissue donation gives hope to the nearly </a:t>
            </a:r>
            <a:r>
              <a:rPr lang="en-US" b="1" dirty="0"/>
              <a:t>103,000 people </a:t>
            </a:r>
            <a:r>
              <a:rPr lang="en-US" dirty="0"/>
              <a:t>in need of lifesaving organ transplants and the thousands more in need of healing cornea and tissue transplants. </a:t>
            </a:r>
          </a:p>
          <a:p>
            <a:pPr marL="0" indent="0" algn="ctr">
              <a:buNone/>
            </a:pPr>
            <a:endParaRPr lang="en-US" sz="2800" i="1" dirty="0"/>
          </a:p>
          <a:p>
            <a:pPr marL="0" indent="0" algn="ctr">
              <a:buNone/>
            </a:pPr>
            <a:r>
              <a:rPr lang="en-US" sz="2800" i="1" dirty="0"/>
              <a:t>Log onto </a:t>
            </a:r>
            <a:r>
              <a:rPr lang="en-US" sz="2800" b="1" i="1" dirty="0"/>
              <a:t>www.lifelineofohio.org</a:t>
            </a:r>
            <a:r>
              <a:rPr lang="en-US" sz="2800" i="1" dirty="0"/>
              <a:t> to register or learn more about donation.</a:t>
            </a:r>
          </a:p>
        </p:txBody>
      </p:sp>
    </p:spTree>
    <p:extLst>
      <p:ext uri="{BB962C8B-B14F-4D97-AF65-F5344CB8AC3E}">
        <p14:creationId xmlns:p14="http://schemas.microsoft.com/office/powerpoint/2010/main" val="228019314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E069-44C9-8240-812A-6BA26099D44C}"/>
              </a:ext>
            </a:extLst>
          </p:cNvPr>
          <p:cNvSpPr>
            <a:spLocks noGrp="1"/>
          </p:cNvSpPr>
          <p:nvPr>
            <p:ph type="title"/>
          </p:nvPr>
        </p:nvSpPr>
        <p:spPr>
          <a:xfrm>
            <a:off x="515156" y="365125"/>
            <a:ext cx="5000742" cy="1386402"/>
          </a:xfrm>
        </p:spPr>
        <p:txBody>
          <a:bodyPr>
            <a:normAutofit/>
          </a:bodyPr>
          <a:lstStyle/>
          <a:p>
            <a:pPr algn="ctr"/>
            <a:r>
              <a:rPr lang="en-US" sz="3600" b="1" dirty="0"/>
              <a:t>The Truth About Organ, Eye and Tissue Donation </a:t>
            </a:r>
          </a:p>
        </p:txBody>
      </p:sp>
      <p:sp>
        <p:nvSpPr>
          <p:cNvPr id="3" name="Slide Number Placeholder 2">
            <a:extLst>
              <a:ext uri="{FF2B5EF4-FFF2-40B4-BE49-F238E27FC236}">
                <a16:creationId xmlns:a16="http://schemas.microsoft.com/office/drawing/2014/main" id="{6945FB09-C07B-9C4A-8995-B165B3B0B2A9}"/>
              </a:ext>
            </a:extLst>
          </p:cNvPr>
          <p:cNvSpPr>
            <a:spLocks noGrp="1"/>
          </p:cNvSpPr>
          <p:nvPr>
            <p:ph type="sldNum" sz="quarter" idx="12"/>
          </p:nvPr>
        </p:nvSpPr>
        <p:spPr/>
        <p:txBody>
          <a:bodyPr/>
          <a:lstStyle/>
          <a:p>
            <a:fld id="{DD35DF87-9D90-3248-AFE5-B9D40E245BC7}" type="slidenum">
              <a:rPr lang="en-US" smtClean="0"/>
              <a:t>3</a:t>
            </a:fld>
            <a:endParaRPr lang="en-US"/>
          </a:p>
        </p:txBody>
      </p:sp>
      <p:sp>
        <p:nvSpPr>
          <p:cNvPr id="4" name="Content Placeholder 3">
            <a:extLst>
              <a:ext uri="{FF2B5EF4-FFF2-40B4-BE49-F238E27FC236}">
                <a16:creationId xmlns:a16="http://schemas.microsoft.com/office/drawing/2014/main" id="{9E2D3679-C103-AD44-ADFA-49344A6EFEA2}"/>
              </a:ext>
            </a:extLst>
          </p:cNvPr>
          <p:cNvSpPr>
            <a:spLocks noGrp="1"/>
          </p:cNvSpPr>
          <p:nvPr>
            <p:ph sz="half" idx="1"/>
          </p:nvPr>
        </p:nvSpPr>
        <p:spPr>
          <a:xfrm>
            <a:off x="393357" y="1751527"/>
            <a:ext cx="6084716" cy="4425436"/>
          </a:xfrm>
        </p:spPr>
        <p:txBody>
          <a:bodyPr/>
          <a:lstStyle/>
          <a:p>
            <a:r>
              <a:rPr lang="en-US" b="1" dirty="0"/>
              <a:t>Fact</a:t>
            </a:r>
            <a:r>
              <a:rPr lang="en-US" dirty="0"/>
              <a:t>: </a:t>
            </a:r>
            <a:r>
              <a:rPr lang="en-US" i="1" dirty="0"/>
              <a:t>All</a:t>
            </a:r>
            <a:r>
              <a:rPr lang="en-US" dirty="0"/>
              <a:t> major religions in the United States support organ, eye and tissue donation. Ask your faith leader about your religion’s specific point of view.</a:t>
            </a:r>
          </a:p>
          <a:p>
            <a:pPr marL="0" indent="0">
              <a:buNone/>
            </a:pPr>
            <a:endParaRPr lang="en-US" dirty="0"/>
          </a:p>
          <a:p>
            <a:r>
              <a:rPr lang="en-US" b="1" dirty="0"/>
              <a:t>Fact</a:t>
            </a:r>
            <a:r>
              <a:rPr lang="en-US" dirty="0"/>
              <a:t>: There are </a:t>
            </a:r>
            <a:r>
              <a:rPr lang="en-US" b="1" i="1" dirty="0"/>
              <a:t>no</a:t>
            </a:r>
            <a:r>
              <a:rPr lang="en-US" dirty="0"/>
              <a:t> age limits for registering to be an organ, eye and tissue donor.  The oldest organ donor </a:t>
            </a:r>
            <a:r>
              <a:rPr lang="en-US"/>
              <a:t>was 95 </a:t>
            </a:r>
            <a:r>
              <a:rPr lang="en-US" dirty="0"/>
              <a:t>years old!</a:t>
            </a:r>
          </a:p>
        </p:txBody>
      </p:sp>
    </p:spTree>
    <p:extLst>
      <p:ext uri="{BB962C8B-B14F-4D97-AF65-F5344CB8AC3E}">
        <p14:creationId xmlns:p14="http://schemas.microsoft.com/office/powerpoint/2010/main" val="27199491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59AC-0F5D-AB46-84DB-E075223CF1F2}"/>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6821BF89-CEAE-8A4F-A7E6-D9912228B1FA}"/>
              </a:ext>
            </a:extLst>
          </p:cNvPr>
          <p:cNvSpPr>
            <a:spLocks noGrp="1"/>
          </p:cNvSpPr>
          <p:nvPr>
            <p:ph type="sldNum" sz="quarter" idx="10"/>
          </p:nvPr>
        </p:nvSpPr>
        <p:spPr/>
        <p:txBody>
          <a:bodyPr/>
          <a:lstStyle/>
          <a:p>
            <a:fld id="{DD35DF87-9D90-3248-AFE5-B9D40E245BC7}" type="slidenum">
              <a:rPr lang="en-US" smtClean="0"/>
              <a:pPr/>
              <a:t>4</a:t>
            </a:fld>
            <a:endParaRPr lang="en-US" dirty="0"/>
          </a:p>
        </p:txBody>
      </p:sp>
      <p:sp>
        <p:nvSpPr>
          <p:cNvPr id="4" name="Content Placeholder 3">
            <a:extLst>
              <a:ext uri="{FF2B5EF4-FFF2-40B4-BE49-F238E27FC236}">
                <a16:creationId xmlns:a16="http://schemas.microsoft.com/office/drawing/2014/main" id="{B0F756DA-A92D-4741-8BFB-9AC0FFF43B48}"/>
              </a:ext>
            </a:extLst>
          </p:cNvPr>
          <p:cNvSpPr>
            <a:spLocks noGrp="1"/>
          </p:cNvSpPr>
          <p:nvPr>
            <p:ph idx="1"/>
          </p:nvPr>
        </p:nvSpPr>
        <p:spPr>
          <a:xfrm>
            <a:off x="4485502" y="2135212"/>
            <a:ext cx="6868297" cy="3634002"/>
          </a:xfrm>
        </p:spPr>
        <p:txBody>
          <a:bodyPr>
            <a:normAutofit/>
          </a:bodyPr>
          <a:lstStyle/>
          <a:p>
            <a:pPr marL="0" indent="0">
              <a:buNone/>
            </a:pPr>
            <a:r>
              <a:rPr lang="en-US" sz="2800" b="1" dirty="0"/>
              <a:t>Fact</a:t>
            </a:r>
            <a:r>
              <a:rPr lang="en-US" sz="2800" dirty="0"/>
              <a:t>: If you are taken to the hospital after an accident or injury, it is the hospital’s number one priority to save </a:t>
            </a:r>
            <a:r>
              <a:rPr lang="en-US" sz="2800" b="1" i="1" dirty="0"/>
              <a:t>YOUR</a:t>
            </a:r>
            <a:r>
              <a:rPr lang="en-US" sz="2800" dirty="0"/>
              <a:t> life.  </a:t>
            </a:r>
          </a:p>
          <a:p>
            <a:pPr marL="0" indent="0">
              <a:buNone/>
            </a:pPr>
            <a:r>
              <a:rPr lang="en-US" sz="2800" dirty="0"/>
              <a:t>Your status as a donor is not even considered until </a:t>
            </a:r>
            <a:r>
              <a:rPr lang="en-US" sz="2800" i="1" dirty="0"/>
              <a:t>every</a:t>
            </a:r>
            <a:r>
              <a:rPr lang="en-US" sz="2800" dirty="0"/>
              <a:t> effort has been exhausted to save your life and death has been declared.</a:t>
            </a:r>
          </a:p>
        </p:txBody>
      </p:sp>
    </p:spTree>
    <p:extLst>
      <p:ext uri="{BB962C8B-B14F-4D97-AF65-F5344CB8AC3E}">
        <p14:creationId xmlns:p14="http://schemas.microsoft.com/office/powerpoint/2010/main" val="33738441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7085-1D8C-8C42-B83E-87E359A09041}"/>
              </a:ext>
            </a:extLst>
          </p:cNvPr>
          <p:cNvSpPr>
            <a:spLocks noGrp="1"/>
          </p:cNvSpPr>
          <p:nvPr>
            <p:ph type="title"/>
          </p:nvPr>
        </p:nvSpPr>
        <p:spPr>
          <a:xfrm>
            <a:off x="174416" y="194845"/>
            <a:ext cx="5924281" cy="2201094"/>
          </a:xfrm>
        </p:spPr>
        <p:txBody>
          <a:bodyPr/>
          <a:lstStyle/>
          <a:p>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193D8D70-8C60-4B41-924A-A08253E11858}"/>
              </a:ext>
            </a:extLst>
          </p:cNvPr>
          <p:cNvSpPr>
            <a:spLocks noGrp="1"/>
          </p:cNvSpPr>
          <p:nvPr>
            <p:ph type="sldNum" sz="quarter" idx="12"/>
          </p:nvPr>
        </p:nvSpPr>
        <p:spPr/>
        <p:txBody>
          <a:bodyPr/>
          <a:lstStyle/>
          <a:p>
            <a:fld id="{DD35DF87-9D90-3248-AFE5-B9D40E245BC7}" type="slidenum">
              <a:rPr lang="en-US" smtClean="0"/>
              <a:t>5</a:t>
            </a:fld>
            <a:endParaRPr lang="en-US"/>
          </a:p>
        </p:txBody>
      </p:sp>
      <p:sp>
        <p:nvSpPr>
          <p:cNvPr id="4" name="Content Placeholder 3">
            <a:extLst>
              <a:ext uri="{FF2B5EF4-FFF2-40B4-BE49-F238E27FC236}">
                <a16:creationId xmlns:a16="http://schemas.microsoft.com/office/drawing/2014/main" id="{8B314A9A-CDFE-3F47-960D-2B8F84C801C6}"/>
              </a:ext>
            </a:extLst>
          </p:cNvPr>
          <p:cNvSpPr>
            <a:spLocks noGrp="1"/>
          </p:cNvSpPr>
          <p:nvPr>
            <p:ph sz="half" idx="1"/>
          </p:nvPr>
        </p:nvSpPr>
        <p:spPr>
          <a:xfrm>
            <a:off x="174416" y="2322133"/>
            <a:ext cx="6046080" cy="4065788"/>
          </a:xfrm>
        </p:spPr>
        <p:txBody>
          <a:bodyPr>
            <a:normAutofit lnSpcReduction="10000"/>
          </a:bodyPr>
          <a:lstStyle/>
          <a:p>
            <a:r>
              <a:rPr lang="en-US" b="1" dirty="0"/>
              <a:t>Fact</a:t>
            </a:r>
            <a:r>
              <a:rPr lang="en-US" dirty="0"/>
              <a:t>: There is no cost to a donor’s family or estate for donation. </a:t>
            </a:r>
          </a:p>
          <a:p>
            <a:pPr marL="0" indent="0">
              <a:buNone/>
            </a:pPr>
            <a:endParaRPr lang="en-US" dirty="0"/>
          </a:p>
          <a:p>
            <a:r>
              <a:rPr lang="en-US" b="1" dirty="0"/>
              <a:t>Fact</a:t>
            </a:r>
            <a:r>
              <a:rPr lang="en-US" dirty="0"/>
              <a:t>: </a:t>
            </a:r>
            <a:r>
              <a:rPr lang="en-US" i="1" dirty="0"/>
              <a:t>Never</a:t>
            </a:r>
            <a:r>
              <a:rPr lang="en-US" dirty="0"/>
              <a:t> rule yourself out, even if you have been sick in the past or have current health issues. Science continues to change and doctors will determine donation potential based on the current science at the time of death.</a:t>
            </a:r>
          </a:p>
        </p:txBody>
      </p:sp>
    </p:spTree>
    <p:extLst>
      <p:ext uri="{BB962C8B-B14F-4D97-AF65-F5344CB8AC3E}">
        <p14:creationId xmlns:p14="http://schemas.microsoft.com/office/powerpoint/2010/main" val="2185809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109F02-0AF9-FD4C-92BA-5DA6E1A4DEBA}"/>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2" name="Slide Number Placeholder 1">
            <a:extLst>
              <a:ext uri="{FF2B5EF4-FFF2-40B4-BE49-F238E27FC236}">
                <a16:creationId xmlns:a16="http://schemas.microsoft.com/office/drawing/2014/main" id="{75DC07DC-259E-B141-AED5-21099E74B971}"/>
              </a:ext>
            </a:extLst>
          </p:cNvPr>
          <p:cNvSpPr>
            <a:spLocks noGrp="1"/>
          </p:cNvSpPr>
          <p:nvPr>
            <p:ph type="sldNum" sz="quarter" idx="10"/>
          </p:nvPr>
        </p:nvSpPr>
        <p:spPr/>
        <p:txBody>
          <a:bodyPr/>
          <a:lstStyle/>
          <a:p>
            <a:fld id="{DD35DF87-9D90-3248-AFE5-B9D40E245BC7}" type="slidenum">
              <a:rPr lang="en-US" smtClean="0"/>
              <a:pPr/>
              <a:t>6</a:t>
            </a:fld>
            <a:endParaRPr lang="en-US" dirty="0"/>
          </a:p>
        </p:txBody>
      </p:sp>
      <p:sp>
        <p:nvSpPr>
          <p:cNvPr id="8" name="Content Placeholder 7">
            <a:extLst>
              <a:ext uri="{FF2B5EF4-FFF2-40B4-BE49-F238E27FC236}">
                <a16:creationId xmlns:a16="http://schemas.microsoft.com/office/drawing/2014/main" id="{FF3DC150-5EF1-F143-BAA2-D5AFC4DF0C60}"/>
              </a:ext>
            </a:extLst>
          </p:cNvPr>
          <p:cNvSpPr>
            <a:spLocks noGrp="1"/>
          </p:cNvSpPr>
          <p:nvPr>
            <p:ph idx="1"/>
          </p:nvPr>
        </p:nvSpPr>
        <p:spPr/>
        <p:txBody>
          <a:bodyPr/>
          <a:lstStyle/>
          <a:p>
            <a:r>
              <a:rPr lang="en-US" b="1" dirty="0"/>
              <a:t>Fact</a:t>
            </a:r>
            <a:r>
              <a:rPr lang="en-US" dirty="0"/>
              <a:t>: Organ donation does not affect funeral plans. If an open casket funeral is possible before donation takes place, it is possible after donation.</a:t>
            </a:r>
          </a:p>
        </p:txBody>
      </p:sp>
    </p:spTree>
    <p:extLst>
      <p:ext uri="{BB962C8B-B14F-4D97-AF65-F5344CB8AC3E}">
        <p14:creationId xmlns:p14="http://schemas.microsoft.com/office/powerpoint/2010/main" val="277435441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F64736-A1AA-7148-8EC4-2A17BD80977C}"/>
              </a:ext>
            </a:extLst>
          </p:cNvPr>
          <p:cNvSpPr>
            <a:spLocks noGrp="1"/>
          </p:cNvSpPr>
          <p:nvPr>
            <p:ph type="body" sz="quarter" idx="11"/>
          </p:nvPr>
        </p:nvSpPr>
        <p:spPr/>
        <p:txBody>
          <a:bodyPr>
            <a:normAutofit fontScale="70000" lnSpcReduction="20000"/>
          </a:bodyPr>
          <a:lstStyle/>
          <a:p>
            <a:r>
              <a:rPr lang="en-US" b="1" dirty="0"/>
              <a:t>1 Corinthians 6:19-20 </a:t>
            </a:r>
            <a:r>
              <a:rPr lang="en-US" b="1" baseline="30000" dirty="0"/>
              <a:t>19 </a:t>
            </a:r>
            <a:r>
              <a:rPr lang="en-US" dirty="0"/>
              <a:t>Do you not know that your bodies are temples of the Holy Spirit, who is in you, whom you have received from God? You are not your own;</a:t>
            </a:r>
            <a:r>
              <a:rPr lang="en-US" b="1" baseline="30000" dirty="0"/>
              <a:t>20 </a:t>
            </a:r>
            <a:r>
              <a:rPr lang="en-US" dirty="0"/>
              <a:t>you were bought at a price. Therefore, honor God with your bodies.</a:t>
            </a:r>
          </a:p>
        </p:txBody>
      </p:sp>
      <p:sp>
        <p:nvSpPr>
          <p:cNvPr id="3" name="Slide Number Placeholder 2">
            <a:extLst>
              <a:ext uri="{FF2B5EF4-FFF2-40B4-BE49-F238E27FC236}">
                <a16:creationId xmlns:a16="http://schemas.microsoft.com/office/drawing/2014/main" id="{D3A358FF-E906-194D-9A6C-5A2D57AA6064}"/>
              </a:ext>
            </a:extLst>
          </p:cNvPr>
          <p:cNvSpPr>
            <a:spLocks noGrp="1"/>
          </p:cNvSpPr>
          <p:nvPr>
            <p:ph type="sldNum" sz="quarter" idx="10"/>
          </p:nvPr>
        </p:nvSpPr>
        <p:spPr/>
        <p:txBody>
          <a:bodyPr/>
          <a:lstStyle/>
          <a:p>
            <a:fld id="{DD35DF87-9D90-3248-AFE5-B9D40E245BC7}" type="slidenum">
              <a:rPr lang="en-US" smtClean="0"/>
              <a:pPr/>
              <a:t>7</a:t>
            </a:fld>
            <a:endParaRPr lang="en-US" dirty="0"/>
          </a:p>
        </p:txBody>
      </p:sp>
    </p:spTree>
    <p:extLst>
      <p:ext uri="{BB962C8B-B14F-4D97-AF65-F5344CB8AC3E}">
        <p14:creationId xmlns:p14="http://schemas.microsoft.com/office/powerpoint/2010/main" val="329124671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1F2B57"/>
      </a:dk2>
      <a:lt2>
        <a:srgbClr val="E7E6E6"/>
      </a:lt2>
      <a:accent1>
        <a:srgbClr val="ABC4E1"/>
      </a:accent1>
      <a:accent2>
        <a:srgbClr val="B3D284"/>
      </a:accent2>
      <a:accent3>
        <a:srgbClr val="1F2C58"/>
      </a:accent3>
      <a:accent4>
        <a:srgbClr val="F3F8FA"/>
      </a:accent4>
      <a:accent5>
        <a:srgbClr val="E6F0D8"/>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363</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If you could save 8 lives- would you?</vt:lpstr>
      <vt:lpstr>Give the Gift of Life! Learn more about organ, eye and tissue donation!</vt:lpstr>
      <vt:lpstr>The Truth About Organ, Eye and Tissue Donation </vt:lpstr>
      <vt:lpstr>The Truth About Organ, Eye and Tissue Donation </vt:lpstr>
      <vt:lpstr>The Truth About Organ, Eye and Tissue Donation </vt:lpstr>
      <vt:lpstr>The Truth About Organ, Eye and Tissue Donation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Wellman</dc:creator>
  <cp:lastModifiedBy>Ellen Andersen</cp:lastModifiedBy>
  <cp:revision>24</cp:revision>
  <dcterms:created xsi:type="dcterms:W3CDTF">2019-06-11T19:38:17Z</dcterms:created>
  <dcterms:modified xsi:type="dcterms:W3CDTF">2023-11-07T01:40:25Z</dcterms:modified>
</cp:coreProperties>
</file>