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5"/>
  </p:handoutMasterIdLst>
  <p:sldIdLst>
    <p:sldId id="257" r:id="rId2"/>
    <p:sldId id="258" r:id="rId3"/>
    <p:sldId id="259" r:id="rId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57">
          <p15:clr>
            <a:srgbClr val="A4A3A4"/>
          </p15:clr>
        </p15:guide>
        <p15:guide id="2" pos="292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4566"/>
    <a:srgbClr val="293D5A"/>
    <a:srgbClr val="253751"/>
    <a:srgbClr val="0092D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snapToObjects="1">
      <p:cViewPr varScale="1">
        <p:scale>
          <a:sx n="151" d="100"/>
          <a:sy n="151" d="100"/>
        </p:scale>
        <p:origin x="216" y="126"/>
      </p:cViewPr>
      <p:guideLst>
        <p:guide orient="horz" pos="557"/>
        <p:guide pos="2925"/>
      </p:guideLst>
    </p:cSldViewPr>
  </p:slideViewPr>
  <p:notesTextViewPr>
    <p:cViewPr>
      <p:scale>
        <a:sx n="100" d="100"/>
        <a:sy n="100" d="100"/>
      </p:scale>
      <p:origin x="0" y="0"/>
    </p:cViewPr>
  </p:notesTextViewPr>
  <p:notesViewPr>
    <p:cSldViewPr snapToGrid="0" snapToObjects="1">
      <p:cViewPr varScale="1">
        <p:scale>
          <a:sx n="88" d="100"/>
          <a:sy n="88" d="100"/>
        </p:scale>
        <p:origin x="93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EC381C2-0B46-CF40-B770-A12DCBB77C52}" type="datetimeFigureOut">
              <a:rPr lang="en-US" smtClean="0"/>
              <a:t>6/23/2016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E79E6E6-D015-1647-AFCD-80E9F4EE6BE2}" type="slidenum">
              <a:rPr lang="en-US" smtClean="0"/>
              <a:t>‹#›</a:t>
            </a:fld>
            <a:endParaRPr lang="en-US" dirty="0"/>
          </a:p>
        </p:txBody>
      </p:sp>
    </p:spTree>
    <p:extLst>
      <p:ext uri="{BB962C8B-B14F-4D97-AF65-F5344CB8AC3E}">
        <p14:creationId xmlns:p14="http://schemas.microsoft.com/office/powerpoint/2010/main" val="318062398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2" name="Picture 1" descr="IMG_9799.jpg"/>
          <p:cNvPicPr>
            <a:picLocks noChangeAspect="1"/>
          </p:cNvPicPr>
          <p:nvPr userDrawn="1"/>
        </p:nvPicPr>
        <p:blipFill rotWithShape="1">
          <a:blip r:embed="rId2">
            <a:extLst>
              <a:ext uri="{28A0092B-C50C-407E-A947-70E740481C1C}">
                <a14:useLocalDpi xmlns:a14="http://schemas.microsoft.com/office/drawing/2010/main" val="0"/>
              </a:ext>
            </a:extLst>
          </a:blip>
          <a:srcRect l="5533" t="10751" r="4281" b="19547"/>
          <a:stretch/>
        </p:blipFill>
        <p:spPr>
          <a:xfrm>
            <a:off x="6007504" y="1458738"/>
            <a:ext cx="2705100" cy="3187700"/>
          </a:xfrm>
          <a:prstGeom prst="rect">
            <a:avLst/>
          </a:prstGeom>
        </p:spPr>
      </p:pic>
      <p:sp>
        <p:nvSpPr>
          <p:cNvPr id="12" name="Rectangle 11"/>
          <p:cNvSpPr/>
          <p:nvPr userDrawn="1"/>
        </p:nvSpPr>
        <p:spPr>
          <a:xfrm>
            <a:off x="6007503" y="1458737"/>
            <a:ext cx="2705100" cy="3187700"/>
          </a:xfrm>
          <a:prstGeom prst="rect">
            <a:avLst/>
          </a:prstGeom>
          <a:noFill/>
          <a:ln w="25400">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8712603" y="4826002"/>
            <a:ext cx="444093" cy="226156"/>
          </a:xfrm>
          <a:prstGeom prst="rect">
            <a:avLst/>
          </a:prstGeom>
        </p:spPr>
        <p:txBody>
          <a:bodyPr/>
          <a:lstStyle>
            <a:lvl1pPr>
              <a:defRPr sz="1200" b="0" i="0">
                <a:solidFill>
                  <a:schemeClr val="bg2"/>
                </a:solidFill>
                <a:latin typeface="Gill Sans MT"/>
                <a:cs typeface="Gill Sans MT"/>
              </a:defRPr>
            </a:lvl1pPr>
          </a:lstStyle>
          <a:p>
            <a:fld id="{4555028C-2802-4A44-832E-ECB161C1F259}" type="slidenum">
              <a:rPr lang="en-US" smtClean="0"/>
              <a:pPr/>
              <a:t>‹#›</a:t>
            </a:fld>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00849" y="3260249"/>
            <a:ext cx="1307592" cy="1307592"/>
          </a:xfrm>
          <a:prstGeom prst="ellipse">
            <a:avLst/>
          </a:prstGeom>
        </p:spPr>
      </p:pic>
      <p:sp>
        <p:nvSpPr>
          <p:cNvPr id="13" name="Text Placeholder 2"/>
          <p:cNvSpPr>
            <a:spLocks noGrp="1"/>
          </p:cNvSpPr>
          <p:nvPr>
            <p:ph type="body" sz="quarter" idx="13"/>
          </p:nvPr>
        </p:nvSpPr>
        <p:spPr>
          <a:xfrm>
            <a:off x="376238" y="1762554"/>
            <a:ext cx="4767262" cy="434975"/>
          </a:xfrm>
          <a:prstGeom prst="rect">
            <a:avLst/>
          </a:prstGeom>
        </p:spPr>
        <p:txBody>
          <a:bodyPr vert="horz"/>
          <a:lstStyle>
            <a:lvl1pPr marL="0" indent="0">
              <a:buNone/>
              <a:defRPr sz="2400" b="1" i="0">
                <a:solidFill>
                  <a:srgbClr val="2E4566"/>
                </a:solidFill>
                <a:latin typeface="Gill Sans MT"/>
                <a:cs typeface="Gill Sans MT"/>
              </a:defRPr>
            </a:lvl1pPr>
          </a:lstStyle>
          <a:p>
            <a:pPr lvl="0"/>
            <a:r>
              <a:rPr lang="en-US" smtClean="0"/>
              <a:t>Click to edit Master text styles</a:t>
            </a:r>
          </a:p>
        </p:txBody>
      </p:sp>
      <p:sp>
        <p:nvSpPr>
          <p:cNvPr id="14" name="Text Placeholder 7"/>
          <p:cNvSpPr>
            <a:spLocks noGrp="1"/>
          </p:cNvSpPr>
          <p:nvPr>
            <p:ph type="body" sz="quarter" idx="14"/>
          </p:nvPr>
        </p:nvSpPr>
        <p:spPr>
          <a:xfrm>
            <a:off x="376238" y="2297113"/>
            <a:ext cx="4767262" cy="1327150"/>
          </a:xfrm>
          <a:prstGeom prst="rect">
            <a:avLst/>
          </a:prstGeom>
        </p:spPr>
        <p:txBody>
          <a:bodyPr vert="horz"/>
          <a:lstStyle>
            <a:lvl1pPr marL="0" indent="0" algn="l">
              <a:buNone/>
              <a:defRPr sz="1800" b="0" i="0">
                <a:solidFill>
                  <a:schemeClr val="tx1">
                    <a:lumMod val="65000"/>
                    <a:lumOff val="35000"/>
                  </a:schemeClr>
                </a:solidFill>
                <a:latin typeface="Gill Sans MT"/>
                <a:cs typeface="Gill Sans MT"/>
              </a:defRPr>
            </a:lvl1pPr>
          </a:lstStyle>
          <a:p>
            <a:pPr lvl="0"/>
            <a:r>
              <a:rPr lang="en-US" smtClean="0"/>
              <a:t>Click to edit Master text styles</a:t>
            </a:r>
          </a:p>
        </p:txBody>
      </p:sp>
    </p:spTree>
    <p:extLst>
      <p:ext uri="{BB962C8B-B14F-4D97-AF65-F5344CB8AC3E}">
        <p14:creationId xmlns:p14="http://schemas.microsoft.com/office/powerpoint/2010/main" val="1169946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7863" y="1458737"/>
            <a:ext cx="2684378" cy="3187700"/>
          </a:xfrm>
          <a:prstGeom prst="rect">
            <a:avLst/>
          </a:prstGeom>
        </p:spPr>
      </p:pic>
      <p:sp>
        <p:nvSpPr>
          <p:cNvPr id="12" name="Rectangle 11"/>
          <p:cNvSpPr/>
          <p:nvPr userDrawn="1"/>
        </p:nvSpPr>
        <p:spPr>
          <a:xfrm>
            <a:off x="6007503" y="1458737"/>
            <a:ext cx="2705100" cy="3187700"/>
          </a:xfrm>
          <a:prstGeom prst="rect">
            <a:avLst/>
          </a:prstGeom>
          <a:noFill/>
          <a:ln w="25400">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8712603" y="4826002"/>
            <a:ext cx="444093" cy="226156"/>
          </a:xfrm>
          <a:prstGeom prst="rect">
            <a:avLst/>
          </a:prstGeom>
        </p:spPr>
        <p:txBody>
          <a:bodyPr/>
          <a:lstStyle>
            <a:lvl1pPr>
              <a:defRPr sz="1200" b="0" i="0">
                <a:solidFill>
                  <a:schemeClr val="bg2"/>
                </a:solidFill>
                <a:latin typeface="Gill Sans MT"/>
                <a:cs typeface="Gill Sans MT"/>
              </a:defRPr>
            </a:lvl1pPr>
          </a:lstStyle>
          <a:p>
            <a:fld id="{4555028C-2802-4A44-832E-ECB161C1F259}" type="slidenum">
              <a:rPr lang="en-US" smtClean="0"/>
              <a:pPr/>
              <a:t>‹#›</a:t>
            </a:fld>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00849" y="3260249"/>
            <a:ext cx="1307592" cy="1307592"/>
          </a:xfrm>
          <a:prstGeom prst="ellipse">
            <a:avLst/>
          </a:prstGeom>
        </p:spPr>
      </p:pic>
      <p:sp>
        <p:nvSpPr>
          <p:cNvPr id="9" name="Text Placeholder 2"/>
          <p:cNvSpPr>
            <a:spLocks noGrp="1"/>
          </p:cNvSpPr>
          <p:nvPr>
            <p:ph type="body" sz="quarter" idx="13"/>
          </p:nvPr>
        </p:nvSpPr>
        <p:spPr>
          <a:xfrm>
            <a:off x="376238" y="1762554"/>
            <a:ext cx="4767262" cy="434975"/>
          </a:xfrm>
          <a:prstGeom prst="rect">
            <a:avLst/>
          </a:prstGeom>
        </p:spPr>
        <p:txBody>
          <a:bodyPr vert="horz"/>
          <a:lstStyle>
            <a:lvl1pPr marL="0" indent="0">
              <a:buNone/>
              <a:defRPr sz="2400" b="1" i="0">
                <a:solidFill>
                  <a:srgbClr val="2E4566"/>
                </a:solidFill>
                <a:latin typeface="Gill Sans MT"/>
                <a:cs typeface="Gill Sans MT"/>
              </a:defRPr>
            </a:lvl1pPr>
          </a:lstStyle>
          <a:p>
            <a:pPr lvl="0"/>
            <a:r>
              <a:rPr lang="en-US" smtClean="0"/>
              <a:t>Click to edit Master text styles</a:t>
            </a:r>
          </a:p>
        </p:txBody>
      </p:sp>
      <p:sp>
        <p:nvSpPr>
          <p:cNvPr id="13" name="Text Placeholder 7"/>
          <p:cNvSpPr>
            <a:spLocks noGrp="1"/>
          </p:cNvSpPr>
          <p:nvPr>
            <p:ph type="body" sz="quarter" idx="14"/>
          </p:nvPr>
        </p:nvSpPr>
        <p:spPr>
          <a:xfrm>
            <a:off x="376238" y="2297113"/>
            <a:ext cx="4767262" cy="1327150"/>
          </a:xfrm>
          <a:prstGeom prst="rect">
            <a:avLst/>
          </a:prstGeom>
        </p:spPr>
        <p:txBody>
          <a:bodyPr vert="horz"/>
          <a:lstStyle>
            <a:lvl1pPr marL="0" indent="0" algn="l">
              <a:buNone/>
              <a:defRPr sz="1800" b="0" i="0">
                <a:solidFill>
                  <a:schemeClr val="tx1">
                    <a:lumMod val="65000"/>
                    <a:lumOff val="35000"/>
                  </a:schemeClr>
                </a:solidFill>
                <a:latin typeface="Gill Sans MT"/>
                <a:cs typeface="Gill Sans MT"/>
              </a:defRPr>
            </a:lvl1pPr>
          </a:lstStyle>
          <a:p>
            <a:pPr lvl="0"/>
            <a:r>
              <a:rPr lang="en-US" smtClean="0"/>
              <a:t>Click to edit Master text styles</a:t>
            </a:r>
          </a:p>
        </p:txBody>
      </p:sp>
    </p:spTree>
    <p:extLst>
      <p:ext uri="{BB962C8B-B14F-4D97-AF65-F5344CB8AC3E}">
        <p14:creationId xmlns:p14="http://schemas.microsoft.com/office/powerpoint/2010/main" val="1995099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l="2743" t="4174" r="5446" b="11613"/>
          <a:stretch/>
        </p:blipFill>
        <p:spPr>
          <a:xfrm>
            <a:off x="6007503" y="1458736"/>
            <a:ext cx="2705100" cy="3187701"/>
          </a:xfrm>
          <a:prstGeom prst="rect">
            <a:avLst/>
          </a:prstGeom>
        </p:spPr>
      </p:pic>
      <p:sp>
        <p:nvSpPr>
          <p:cNvPr id="6" name="Slide Number Placeholder 5"/>
          <p:cNvSpPr>
            <a:spLocks noGrp="1"/>
          </p:cNvSpPr>
          <p:nvPr>
            <p:ph type="sldNum" sz="quarter" idx="12"/>
          </p:nvPr>
        </p:nvSpPr>
        <p:spPr>
          <a:xfrm>
            <a:off x="8712603" y="4826002"/>
            <a:ext cx="444093" cy="226156"/>
          </a:xfrm>
          <a:prstGeom prst="rect">
            <a:avLst/>
          </a:prstGeom>
        </p:spPr>
        <p:txBody>
          <a:bodyPr/>
          <a:lstStyle>
            <a:lvl1pPr>
              <a:defRPr sz="1200" b="0" i="0">
                <a:solidFill>
                  <a:schemeClr val="bg2"/>
                </a:solidFill>
                <a:latin typeface="Gill Sans MT"/>
                <a:cs typeface="Gill Sans MT"/>
              </a:defRPr>
            </a:lvl1pPr>
          </a:lstStyle>
          <a:p>
            <a:fld id="{4555028C-2802-4A44-832E-ECB161C1F259}" type="slidenum">
              <a:rPr lang="en-US" smtClean="0"/>
              <a:pPr/>
              <a:t>‹#›</a:t>
            </a:fld>
            <a:endParaRPr lang="en-US" dirty="0"/>
          </a:p>
        </p:txBody>
      </p:sp>
      <p:sp>
        <p:nvSpPr>
          <p:cNvPr id="9" name="Rectangle 8"/>
          <p:cNvSpPr/>
          <p:nvPr userDrawn="1"/>
        </p:nvSpPr>
        <p:spPr>
          <a:xfrm>
            <a:off x="6007503" y="1458737"/>
            <a:ext cx="2705100" cy="3187700"/>
          </a:xfrm>
          <a:prstGeom prst="rect">
            <a:avLst/>
          </a:prstGeom>
          <a:noFill/>
          <a:ln w="25400">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Afatamah.jpg"/>
          <p:cNvPicPr>
            <a:picLocks noChangeAspect="1"/>
          </p:cNvPicPr>
          <p:nvPr userDrawn="1"/>
        </p:nvPicPr>
        <p:blipFill>
          <a:blip r:embed="rId3">
            <a:alphaModFix amt="98000"/>
            <a:extLst>
              <a:ext uri="{28A0092B-C50C-407E-A947-70E740481C1C}">
                <a14:useLocalDpi xmlns:a14="http://schemas.microsoft.com/office/drawing/2010/main" val="0"/>
              </a:ext>
            </a:extLst>
          </a:blip>
          <a:stretch>
            <a:fillRect/>
          </a:stretch>
        </p:blipFill>
        <p:spPr>
          <a:xfrm>
            <a:off x="7700849" y="3260249"/>
            <a:ext cx="1307592" cy="1307592"/>
          </a:xfrm>
          <a:prstGeom prst="ellipse">
            <a:avLst/>
          </a:prstGeom>
        </p:spPr>
      </p:pic>
      <p:sp>
        <p:nvSpPr>
          <p:cNvPr id="12" name="Text Placeholder 2"/>
          <p:cNvSpPr>
            <a:spLocks noGrp="1"/>
          </p:cNvSpPr>
          <p:nvPr>
            <p:ph type="body" sz="quarter" idx="13"/>
          </p:nvPr>
        </p:nvSpPr>
        <p:spPr>
          <a:xfrm>
            <a:off x="376238" y="1762554"/>
            <a:ext cx="4767262" cy="434975"/>
          </a:xfrm>
          <a:prstGeom prst="rect">
            <a:avLst/>
          </a:prstGeom>
        </p:spPr>
        <p:txBody>
          <a:bodyPr vert="horz"/>
          <a:lstStyle>
            <a:lvl1pPr marL="0" indent="0">
              <a:buNone/>
              <a:defRPr sz="2400" b="1" i="0">
                <a:solidFill>
                  <a:srgbClr val="2E4566"/>
                </a:solidFill>
                <a:latin typeface="Gill Sans MT"/>
                <a:cs typeface="Gill Sans MT"/>
              </a:defRPr>
            </a:lvl1pPr>
          </a:lstStyle>
          <a:p>
            <a:pPr lvl="0"/>
            <a:r>
              <a:rPr lang="en-US" smtClean="0"/>
              <a:t>Click to edit Master text styles</a:t>
            </a:r>
          </a:p>
        </p:txBody>
      </p:sp>
      <p:sp>
        <p:nvSpPr>
          <p:cNvPr id="16" name="Text Placeholder 7"/>
          <p:cNvSpPr>
            <a:spLocks noGrp="1"/>
          </p:cNvSpPr>
          <p:nvPr>
            <p:ph type="body" sz="quarter" idx="14" hasCustomPrompt="1"/>
          </p:nvPr>
        </p:nvSpPr>
        <p:spPr>
          <a:xfrm>
            <a:off x="376238" y="2297113"/>
            <a:ext cx="4767262" cy="1327150"/>
          </a:xfrm>
          <a:prstGeom prst="rect">
            <a:avLst/>
          </a:prstGeom>
        </p:spPr>
        <p:txBody>
          <a:bodyPr vert="horz"/>
          <a:lstStyle>
            <a:lvl1pPr marL="285750" marR="0" indent="-285750" algn="l" defTabSz="457200" rtl="0" eaLnBrk="1" fontAlgn="auto" latinLnBrk="0" hangingPunct="1">
              <a:lnSpc>
                <a:spcPct val="100000"/>
              </a:lnSpc>
              <a:spcBef>
                <a:spcPct val="20000"/>
              </a:spcBef>
              <a:spcAft>
                <a:spcPts val="0"/>
              </a:spcAft>
              <a:buClrTx/>
              <a:buSzTx/>
              <a:buFont typeface="Arial"/>
              <a:buChar char="•"/>
              <a:tabLst/>
              <a:defRPr sz="1800" b="0" i="0" baseline="0">
                <a:solidFill>
                  <a:schemeClr val="tx1">
                    <a:lumMod val="65000"/>
                    <a:lumOff val="35000"/>
                  </a:schemeClr>
                </a:solidFill>
                <a:latin typeface="Gill Sans MT"/>
                <a:cs typeface="Gill Sans MT"/>
              </a:defRPr>
            </a:lvl1pPr>
          </a:lstStyle>
          <a:p>
            <a:pPr lvl="0"/>
            <a:r>
              <a:rPr lang="en-US" dirty="0" smtClean="0"/>
              <a:t>Click to edit bullet text styles</a:t>
            </a:r>
          </a:p>
          <a:p>
            <a:pPr marL="285750" marR="0" lvl="0" indent="-285750" algn="l" defTabSz="457200" rtl="0" eaLnBrk="1" fontAlgn="auto" latinLnBrk="0" hangingPunct="1">
              <a:lnSpc>
                <a:spcPct val="100000"/>
              </a:lnSpc>
              <a:spcBef>
                <a:spcPct val="20000"/>
              </a:spcBef>
              <a:spcAft>
                <a:spcPts val="0"/>
              </a:spcAft>
              <a:buClrTx/>
              <a:buSzTx/>
              <a:buFont typeface="Arial"/>
              <a:buChar char="•"/>
              <a:tabLst/>
              <a:defRPr/>
            </a:pPr>
            <a:r>
              <a:rPr lang="en-US" dirty="0" smtClean="0"/>
              <a:t>Click to edit bullet text styles</a:t>
            </a:r>
          </a:p>
          <a:p>
            <a:pPr marL="285750" marR="0" lvl="0" indent="-285750" algn="l" defTabSz="457200" rtl="0" eaLnBrk="1" fontAlgn="auto" latinLnBrk="0" hangingPunct="1">
              <a:lnSpc>
                <a:spcPct val="100000"/>
              </a:lnSpc>
              <a:spcBef>
                <a:spcPct val="20000"/>
              </a:spcBef>
              <a:spcAft>
                <a:spcPts val="0"/>
              </a:spcAft>
              <a:buClrTx/>
              <a:buSzTx/>
              <a:buFont typeface="Arial"/>
              <a:buChar char="•"/>
              <a:tabLst/>
              <a:defRPr/>
            </a:pPr>
            <a:r>
              <a:rPr lang="en-US" dirty="0" smtClean="0"/>
              <a:t>Click to edit bullet text styles</a:t>
            </a:r>
          </a:p>
          <a:p>
            <a:pPr marL="285750" marR="0" lvl="0" indent="-285750" algn="l" defTabSz="457200" rtl="0" eaLnBrk="1" fontAlgn="auto" latinLnBrk="0" hangingPunct="1">
              <a:lnSpc>
                <a:spcPct val="100000"/>
              </a:lnSpc>
              <a:spcBef>
                <a:spcPct val="20000"/>
              </a:spcBef>
              <a:spcAft>
                <a:spcPts val="0"/>
              </a:spcAft>
              <a:buClrTx/>
              <a:buSzTx/>
              <a:buFont typeface="Arial"/>
              <a:buChar char="•"/>
              <a:tabLst/>
              <a:defRPr/>
            </a:pPr>
            <a:endParaRPr lang="en-US" dirty="0" smtClean="0"/>
          </a:p>
          <a:p>
            <a:pPr lvl="0"/>
            <a:endParaRPr lang="en-US" dirty="0"/>
          </a:p>
        </p:txBody>
      </p:sp>
    </p:spTree>
    <p:extLst>
      <p:ext uri="{BB962C8B-B14F-4D97-AF65-F5344CB8AC3E}">
        <p14:creationId xmlns:p14="http://schemas.microsoft.com/office/powerpoint/2010/main" val="1167880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3.xml"/><Relationship Id="rId7"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theme" Target="../theme/theme1.xml"/><Relationship Id="rId9" Type="http://schemas.openxmlformats.org/officeDocument/2006/relationships/image" Target="../media/image5.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p:nvPicPr>
        <p:blipFill>
          <a:blip r:embed="rId5"/>
          <a:stretch>
            <a:fillRect/>
          </a:stretch>
        </p:blipFill>
        <p:spPr>
          <a:xfrm>
            <a:off x="0" y="1256659"/>
            <a:ext cx="9144000" cy="3893975"/>
          </a:xfrm>
          <a:prstGeom prst="rect">
            <a:avLst/>
          </a:prstGeom>
        </p:spPr>
      </p:pic>
      <p:pic>
        <p:nvPicPr>
          <p:cNvPr id="7" name="Picture 6"/>
          <p:cNvPicPr>
            <a:picLocks noChangeAspect="1"/>
          </p:cNvPicPr>
          <p:nvPr/>
        </p:nvPicPr>
        <p:blipFill>
          <a:blip r:embed="rId6"/>
          <a:stretch>
            <a:fillRect/>
          </a:stretch>
        </p:blipFill>
        <p:spPr>
          <a:xfrm>
            <a:off x="466680" y="377824"/>
            <a:ext cx="1470494" cy="735247"/>
          </a:xfrm>
          <a:prstGeom prst="rect">
            <a:avLst/>
          </a:prstGeom>
        </p:spPr>
      </p:pic>
      <p:pic>
        <p:nvPicPr>
          <p:cNvPr id="8" name="Picture 7"/>
          <p:cNvPicPr>
            <a:picLocks noChangeAspect="1"/>
          </p:cNvPicPr>
          <p:nvPr/>
        </p:nvPicPr>
        <p:blipFill>
          <a:blip r:embed="rId7"/>
          <a:stretch>
            <a:fillRect/>
          </a:stretch>
        </p:blipFill>
        <p:spPr>
          <a:xfrm>
            <a:off x="0" y="1249525"/>
            <a:ext cx="9144000" cy="38100"/>
          </a:xfrm>
          <a:prstGeom prst="rect">
            <a:avLst/>
          </a:prstGeom>
        </p:spPr>
      </p:pic>
      <p:pic>
        <p:nvPicPr>
          <p:cNvPr id="9" name="Picture 8"/>
          <p:cNvPicPr>
            <a:picLocks noChangeAspect="1"/>
          </p:cNvPicPr>
          <p:nvPr/>
        </p:nvPicPr>
        <p:blipFill>
          <a:blip r:embed="rId8"/>
          <a:stretch>
            <a:fillRect/>
          </a:stretch>
        </p:blipFill>
        <p:spPr>
          <a:xfrm>
            <a:off x="7938599" y="377825"/>
            <a:ext cx="798629" cy="735246"/>
          </a:xfrm>
          <a:prstGeom prst="rect">
            <a:avLst/>
          </a:prstGeom>
        </p:spPr>
      </p:pic>
      <p:pic>
        <p:nvPicPr>
          <p:cNvPr id="16" name="Picture 15"/>
          <p:cNvPicPr>
            <a:picLocks noChangeAspect="1"/>
          </p:cNvPicPr>
          <p:nvPr/>
        </p:nvPicPr>
        <p:blipFill>
          <a:blip r:embed="rId9"/>
          <a:stretch>
            <a:fillRect/>
          </a:stretch>
        </p:blipFill>
        <p:spPr>
          <a:xfrm>
            <a:off x="-118784" y="4737100"/>
            <a:ext cx="9392987" cy="424672"/>
          </a:xfrm>
          <a:prstGeom prst="rect">
            <a:avLst/>
          </a:prstGeom>
        </p:spPr>
      </p:pic>
      <p:sp>
        <p:nvSpPr>
          <p:cNvPr id="17" name="Rectangle 16"/>
          <p:cNvSpPr/>
          <p:nvPr/>
        </p:nvSpPr>
        <p:spPr>
          <a:xfrm>
            <a:off x="466680" y="4899180"/>
            <a:ext cx="8270548" cy="256480"/>
          </a:xfrm>
          <a:prstGeom prst="rect">
            <a:avLst/>
          </a:prstGeom>
        </p:spPr>
        <p:txBody>
          <a:bodyPr wrap="square">
            <a:spAutoFit/>
          </a:bodyPr>
          <a:lstStyle/>
          <a:p>
            <a:pPr algn="ctr" rtl="0"/>
            <a:r>
              <a:rPr lang="en-US" sz="1600" b="1" i="0" u="none" strike="noStrike" kern="1200" spc="30" baseline="30000" dirty="0" smtClean="0">
                <a:solidFill>
                  <a:schemeClr val="bg2"/>
                </a:solidFill>
                <a:latin typeface="Gill Sans MT"/>
                <a:ea typeface="+mn-ea"/>
                <a:cs typeface="Gill Sans MT"/>
              </a:rPr>
              <a:t>Lifeline of Ohio empowers our community to save and heal lives through organ, eye and tissue donation.</a:t>
            </a:r>
          </a:p>
        </p:txBody>
      </p:sp>
    </p:spTree>
    <p:extLst>
      <p:ext uri="{BB962C8B-B14F-4D97-AF65-F5344CB8AC3E}">
        <p14:creationId xmlns:p14="http://schemas.microsoft.com/office/powerpoint/2010/main" val="3827256647"/>
      </p:ext>
    </p:extLst>
  </p:cSld>
  <p:clrMap bg1="lt1" tx1="dk1" bg2="lt2" tx2="dk2" accent1="accent1" accent2="accent2" accent3="accent3" accent4="accent4" accent5="accent5" accent6="accent6" hlink="hlink" folHlink="folHlink"/>
  <p:sldLayoutIdLst>
    <p:sldLayoutId id="2147483654" r:id="rId1"/>
    <p:sldLayoutId id="2147483662" r:id="rId2"/>
    <p:sldLayoutId id="2147483650"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lifelineofohio.org/"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www.lifelineofohio.org/"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www.lifelineofohio.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433388" y="1438704"/>
            <a:ext cx="4767262" cy="434975"/>
          </a:xfrm>
        </p:spPr>
        <p:txBody>
          <a:bodyPr/>
          <a:lstStyle/>
          <a:p>
            <a:pPr algn="ctr">
              <a:defRPr/>
            </a:pPr>
            <a:endParaRPr lang="en-US" dirty="0"/>
          </a:p>
          <a:p>
            <a:pPr algn="ctr">
              <a:defRPr/>
            </a:pPr>
            <a:r>
              <a:rPr lang="en-US" sz="1800" b="0" dirty="0">
                <a:solidFill>
                  <a:schemeClr val="tx1"/>
                </a:solidFill>
                <a:latin typeface="Times New Roman" pitchFamily="18" charset="0"/>
                <a:cs typeface="Times New Roman" pitchFamily="18" charset="0"/>
              </a:rPr>
              <a:t>Organ, eye and tissue donation allows you the opportunity to give hope to the more than </a:t>
            </a:r>
            <a:r>
              <a:rPr lang="en-US" sz="1800" b="0" dirty="0" smtClean="0">
                <a:solidFill>
                  <a:schemeClr val="tx1"/>
                </a:solidFill>
                <a:latin typeface="Times New Roman" pitchFamily="18" charset="0"/>
                <a:cs typeface="Times New Roman" pitchFamily="18" charset="0"/>
              </a:rPr>
              <a:t>120,000 </a:t>
            </a:r>
            <a:r>
              <a:rPr lang="en-US" sz="1800" b="0" dirty="0">
                <a:solidFill>
                  <a:schemeClr val="tx1"/>
                </a:solidFill>
                <a:latin typeface="Times New Roman" pitchFamily="18" charset="0"/>
                <a:cs typeface="Times New Roman" pitchFamily="18" charset="0"/>
              </a:rPr>
              <a:t>people in need of lifesaving organ transplants and the thousands more in need of healing cornea and tissue transplants.</a:t>
            </a:r>
            <a:endParaRPr lang="en-US" b="0" dirty="0" smtClean="0">
              <a:solidFill>
                <a:schemeClr val="tx1"/>
              </a:solidFill>
              <a:latin typeface="Times New Roman" pitchFamily="18" charset="0"/>
              <a:cs typeface="Times New Roman" pitchFamily="18" charset="0"/>
            </a:endParaRPr>
          </a:p>
          <a:p>
            <a:pPr algn="ctr">
              <a:defRPr/>
            </a:pPr>
            <a:endParaRPr lang="en-US" sz="900" b="0" dirty="0">
              <a:solidFill>
                <a:schemeClr val="tx1"/>
              </a:solidFill>
              <a:latin typeface="Times New Roman" pitchFamily="18" charset="0"/>
              <a:cs typeface="Times New Roman" pitchFamily="18" charset="0"/>
            </a:endParaRPr>
          </a:p>
          <a:p>
            <a:pPr algn="ctr">
              <a:defRPr/>
            </a:pPr>
            <a:r>
              <a:rPr lang="en-US" sz="1800" dirty="0">
                <a:solidFill>
                  <a:schemeClr val="tx1"/>
                </a:solidFill>
                <a:latin typeface="Times New Roman" pitchFamily="18" charset="0"/>
                <a:cs typeface="Times New Roman" pitchFamily="18" charset="0"/>
              </a:rPr>
              <a:t>Log onto </a:t>
            </a:r>
            <a:r>
              <a:rPr lang="en-US" sz="1800" dirty="0">
                <a:solidFill>
                  <a:schemeClr val="tx1"/>
                </a:solidFill>
                <a:latin typeface="Times New Roman" pitchFamily="18" charset="0"/>
                <a:cs typeface="Times New Roman" pitchFamily="18" charset="0"/>
                <a:hlinkClick r:id="rId2"/>
              </a:rPr>
              <a:t>www.lifelineofohio.org</a:t>
            </a:r>
            <a:r>
              <a:rPr lang="en-US" sz="1800" dirty="0">
                <a:solidFill>
                  <a:schemeClr val="tx1"/>
                </a:solidFill>
                <a:latin typeface="Times New Roman" pitchFamily="18" charset="0"/>
                <a:cs typeface="Times New Roman" pitchFamily="18" charset="0"/>
              </a:rPr>
              <a:t> </a:t>
            </a:r>
          </a:p>
          <a:p>
            <a:pPr algn="ctr">
              <a:defRPr/>
            </a:pPr>
            <a:r>
              <a:rPr lang="en-US" sz="1800" dirty="0">
                <a:solidFill>
                  <a:schemeClr val="tx1"/>
                </a:solidFill>
                <a:latin typeface="Times New Roman" pitchFamily="18" charset="0"/>
                <a:cs typeface="Times New Roman" pitchFamily="18" charset="0"/>
              </a:rPr>
              <a:t>to register or learn more about donation.</a:t>
            </a:r>
          </a:p>
        </p:txBody>
      </p:sp>
      <p:sp>
        <p:nvSpPr>
          <p:cNvPr id="9218" name="Title 1"/>
          <p:cNvSpPr>
            <a:spLocks noGrp="1"/>
          </p:cNvSpPr>
          <p:nvPr>
            <p:ph type="title" idx="4294967295"/>
          </p:nvPr>
        </p:nvSpPr>
        <p:spPr bwMode="auto">
          <a:xfrm>
            <a:off x="2222500" y="346075"/>
            <a:ext cx="5441950" cy="752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p>
            <a:pPr algn="ctr"/>
            <a:r>
              <a:rPr lang="en-US" altLang="en-US" sz="1800" b="1" dirty="0" smtClean="0">
                <a:latin typeface="Times New Roman" panose="02020603050405020304" pitchFamily="18" charset="0"/>
                <a:cs typeface="Times New Roman" panose="02020603050405020304" pitchFamily="18" charset="0"/>
              </a:rPr>
              <a:t>Give </a:t>
            </a:r>
            <a:r>
              <a:rPr lang="en-US" altLang="en-US" sz="1800" b="1" dirty="0">
                <a:latin typeface="Times New Roman" panose="02020603050405020304" pitchFamily="18" charset="0"/>
                <a:cs typeface="Times New Roman" panose="02020603050405020304" pitchFamily="18" charset="0"/>
              </a:rPr>
              <a:t>the </a:t>
            </a:r>
            <a:r>
              <a:rPr lang="en-US" altLang="en-US" sz="1800" b="1" dirty="0" smtClean="0">
                <a:latin typeface="Times New Roman" panose="02020603050405020304" pitchFamily="18" charset="0"/>
                <a:cs typeface="Times New Roman" panose="02020603050405020304" pitchFamily="18" charset="0"/>
              </a:rPr>
              <a:t>Gift </a:t>
            </a:r>
            <a:r>
              <a:rPr lang="en-US" altLang="en-US" sz="1800" b="1" dirty="0">
                <a:latin typeface="Times New Roman" panose="02020603050405020304" pitchFamily="18" charset="0"/>
                <a:cs typeface="Times New Roman" panose="02020603050405020304" pitchFamily="18" charset="0"/>
              </a:rPr>
              <a:t>of Life</a:t>
            </a:r>
            <a:r>
              <a:rPr lang="en-US" altLang="en-US" sz="1800" b="1" dirty="0" smtClean="0">
                <a:latin typeface="Times New Roman" panose="02020603050405020304" pitchFamily="18" charset="0"/>
                <a:cs typeface="Times New Roman" panose="02020603050405020304" pitchFamily="18" charset="0"/>
              </a:rPr>
              <a:t>!</a:t>
            </a:r>
            <a:br>
              <a:rPr lang="en-US" altLang="en-US" sz="1800" b="1" dirty="0" smtClean="0">
                <a:latin typeface="Times New Roman" panose="02020603050405020304" pitchFamily="18" charset="0"/>
                <a:cs typeface="Times New Roman" panose="02020603050405020304" pitchFamily="18" charset="0"/>
              </a:rPr>
            </a:br>
            <a:r>
              <a:rPr lang="en-US" altLang="en-US" sz="1800" b="1" dirty="0" smtClean="0">
                <a:latin typeface="Times New Roman" panose="02020603050405020304" pitchFamily="18" charset="0"/>
                <a:cs typeface="Times New Roman" panose="02020603050405020304" pitchFamily="18" charset="0"/>
              </a:rPr>
              <a:t>Learn more about organ, eye and tissue donation!</a:t>
            </a:r>
            <a:endParaRPr lang="en-US" altLang="en-US" sz="1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63404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Placeholder 2"/>
          <p:cNvSpPr>
            <a:spLocks noGrp="1"/>
          </p:cNvSpPr>
          <p:nvPr>
            <p:ph type="body" sz="quarter" idx="13"/>
          </p:nvPr>
        </p:nvSpPr>
        <p:spPr bwMode="auto">
          <a:xfrm>
            <a:off x="725488" y="4115827"/>
            <a:ext cx="4767262" cy="434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algn="ctr"/>
            <a:r>
              <a:rPr lang="en-US" altLang="en-US" dirty="0" smtClean="0">
                <a:solidFill>
                  <a:srgbClr val="002060"/>
                </a:solidFill>
                <a:latin typeface="Gotham Book" panose="02000603040000020004" pitchFamily="2" charset="0"/>
                <a:ea typeface="Gotham Book" panose="02000603040000020004" pitchFamily="2" charset="0"/>
                <a:cs typeface="Gotham Book" panose="02000603040000020004" pitchFamily="2" charset="0"/>
              </a:rPr>
              <a:t> </a:t>
            </a:r>
            <a:r>
              <a:rPr lang="en-US" altLang="en-US" sz="1800" dirty="0">
                <a:solidFill>
                  <a:schemeClr val="tx1"/>
                </a:solidFill>
                <a:latin typeface="Times New Roman" panose="02020603050405020304" pitchFamily="18" charset="0"/>
                <a:ea typeface="Gotham Book" panose="02000603040000020004" pitchFamily="2" charset="0"/>
                <a:cs typeface="Times New Roman" panose="02020603050405020304" pitchFamily="18" charset="0"/>
              </a:rPr>
              <a:t>Donate Life! Register online at </a:t>
            </a:r>
            <a:r>
              <a:rPr lang="en-US" altLang="en-US" sz="1800" b="1" dirty="0">
                <a:solidFill>
                  <a:schemeClr val="tx1"/>
                </a:solidFill>
                <a:latin typeface="Times New Roman" panose="02020603050405020304" pitchFamily="18" charset="0"/>
                <a:ea typeface="Gotham Book" panose="02000603040000020004" pitchFamily="2" charset="0"/>
                <a:cs typeface="Times New Roman" panose="02020603050405020304" pitchFamily="18" charset="0"/>
                <a:hlinkClick r:id="rId2"/>
              </a:rPr>
              <a:t>www.lifelineofohio.org</a:t>
            </a:r>
            <a:r>
              <a:rPr lang="en-US" altLang="en-US" sz="1800" b="1" dirty="0">
                <a:solidFill>
                  <a:schemeClr val="tx1"/>
                </a:solidFill>
                <a:latin typeface="Times New Roman" panose="02020603050405020304" pitchFamily="18" charset="0"/>
                <a:ea typeface="Gotham Book" panose="02000603040000020004" pitchFamily="2" charset="0"/>
                <a:cs typeface="Times New Roman" panose="02020603050405020304" pitchFamily="18" charset="0"/>
              </a:rPr>
              <a:t>  </a:t>
            </a:r>
          </a:p>
        </p:txBody>
      </p:sp>
      <p:sp>
        <p:nvSpPr>
          <p:cNvPr id="10243" name="TextBox 3"/>
          <p:cNvSpPr txBox="1">
            <a:spLocks noChangeArrowheads="1"/>
          </p:cNvSpPr>
          <p:nvPr/>
        </p:nvSpPr>
        <p:spPr bwMode="auto">
          <a:xfrm>
            <a:off x="2381250" y="570815"/>
            <a:ext cx="52387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latin typeface="Times New Roman" panose="02020603050405020304" pitchFamily="18" charset="0"/>
                <a:cs typeface="Times New Roman" panose="02020603050405020304" pitchFamily="18" charset="0"/>
              </a:rPr>
              <a:t>The Truth About Organ, Eye and Tissue Donation </a:t>
            </a:r>
          </a:p>
        </p:txBody>
      </p:sp>
      <p:sp>
        <p:nvSpPr>
          <p:cNvPr id="10244" name="TextBox 4"/>
          <p:cNvSpPr txBox="1">
            <a:spLocks noChangeArrowheads="1"/>
          </p:cNvSpPr>
          <p:nvPr/>
        </p:nvSpPr>
        <p:spPr bwMode="auto">
          <a:xfrm>
            <a:off x="234950" y="1301750"/>
            <a:ext cx="5568950" cy="26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350" b="1" dirty="0">
              <a:solidFill>
                <a:srgbClr val="002060"/>
              </a:solidFill>
            </a:endParaRPr>
          </a:p>
          <a:p>
            <a:pPr algn="ctr" eaLnBrk="1" hangingPunct="1"/>
            <a:r>
              <a:rPr lang="en-US" altLang="en-US" sz="1400" b="1" dirty="0">
                <a:latin typeface="Times New Roman" panose="02020603050405020304" pitchFamily="18" charset="0"/>
                <a:cs typeface="Times New Roman" panose="02020603050405020304" pitchFamily="18" charset="0"/>
              </a:rPr>
              <a:t>Myth: </a:t>
            </a:r>
            <a:r>
              <a:rPr lang="en-US" altLang="en-US" sz="1400" dirty="0">
                <a:latin typeface="Times New Roman" panose="02020603050405020304" pitchFamily="18" charset="0"/>
                <a:cs typeface="Times New Roman" panose="02020603050405020304" pitchFamily="18" charset="0"/>
              </a:rPr>
              <a:t>Organ, eye and tissue donation is against my religion.</a:t>
            </a:r>
          </a:p>
          <a:p>
            <a:pPr algn="ctr" eaLnBrk="1" hangingPunct="1"/>
            <a:endParaRPr lang="en-US" altLang="en-US" sz="1400" dirty="0">
              <a:latin typeface="Times New Roman" panose="02020603050405020304" pitchFamily="18" charset="0"/>
              <a:cs typeface="Times New Roman" panose="02020603050405020304" pitchFamily="18" charset="0"/>
            </a:endParaRPr>
          </a:p>
          <a:p>
            <a:pPr algn="ctr" eaLnBrk="1" hangingPunct="1"/>
            <a:r>
              <a:rPr lang="en-US" altLang="en-US" sz="1400" b="1" dirty="0">
                <a:latin typeface="Times New Roman" panose="02020603050405020304" pitchFamily="18" charset="0"/>
                <a:cs typeface="Times New Roman" panose="02020603050405020304" pitchFamily="18" charset="0"/>
              </a:rPr>
              <a:t>Fact: </a:t>
            </a:r>
            <a:r>
              <a:rPr lang="en-US" altLang="en-US" sz="1400" dirty="0">
                <a:latin typeface="Times New Roman" panose="02020603050405020304" pitchFamily="18" charset="0"/>
                <a:cs typeface="Times New Roman" panose="02020603050405020304" pitchFamily="18" charset="0"/>
              </a:rPr>
              <a:t>All major religions in the United States support organ, eye and tissue donation. For more information ask your faith leader about your religion’s specific point of view.</a:t>
            </a:r>
          </a:p>
          <a:p>
            <a:pPr algn="ctr" eaLnBrk="1" hangingPunct="1"/>
            <a:endParaRPr lang="en-US" altLang="en-US" sz="1400" dirty="0">
              <a:latin typeface="Times New Roman" panose="02020603050405020304" pitchFamily="18" charset="0"/>
              <a:cs typeface="Times New Roman" panose="02020603050405020304" pitchFamily="18" charset="0"/>
            </a:endParaRPr>
          </a:p>
          <a:p>
            <a:pPr algn="ctr" eaLnBrk="1" hangingPunct="1"/>
            <a:endParaRPr lang="en-US" altLang="en-US" sz="1400" dirty="0">
              <a:latin typeface="Times New Roman" panose="02020603050405020304" pitchFamily="18" charset="0"/>
              <a:cs typeface="Times New Roman" panose="02020603050405020304" pitchFamily="18" charset="0"/>
            </a:endParaRPr>
          </a:p>
          <a:p>
            <a:pPr algn="ctr" eaLnBrk="1" hangingPunct="1"/>
            <a:r>
              <a:rPr lang="en-US" altLang="en-US" sz="1400" b="1" dirty="0">
                <a:latin typeface="Times New Roman" panose="02020603050405020304" pitchFamily="18" charset="0"/>
                <a:cs typeface="Times New Roman" panose="02020603050405020304" pitchFamily="18" charset="0"/>
              </a:rPr>
              <a:t>Myth: </a:t>
            </a:r>
            <a:r>
              <a:rPr lang="en-US" altLang="en-US" sz="1400" dirty="0">
                <a:latin typeface="Times New Roman" panose="02020603050405020304" pitchFamily="18" charset="0"/>
                <a:cs typeface="Times New Roman" panose="02020603050405020304" pitchFamily="18" charset="0"/>
              </a:rPr>
              <a:t>I am too old to be an organ, eye and tissue donor.</a:t>
            </a:r>
          </a:p>
          <a:p>
            <a:pPr algn="ctr" eaLnBrk="1" hangingPunct="1"/>
            <a:endParaRPr lang="en-US" altLang="en-US" sz="1400" dirty="0">
              <a:latin typeface="Times New Roman" panose="02020603050405020304" pitchFamily="18" charset="0"/>
              <a:cs typeface="Times New Roman" panose="02020603050405020304" pitchFamily="18" charset="0"/>
            </a:endParaRPr>
          </a:p>
          <a:p>
            <a:pPr algn="ctr" eaLnBrk="1" hangingPunct="1"/>
            <a:r>
              <a:rPr lang="en-US" altLang="en-US" sz="1400" b="1" dirty="0">
                <a:latin typeface="Times New Roman" panose="02020603050405020304" pitchFamily="18" charset="0"/>
                <a:cs typeface="Times New Roman" panose="02020603050405020304" pitchFamily="18" charset="0"/>
              </a:rPr>
              <a:t>Fact: </a:t>
            </a:r>
            <a:r>
              <a:rPr lang="en-US" altLang="en-US" sz="1400" dirty="0">
                <a:latin typeface="Times New Roman" panose="02020603050405020304" pitchFamily="18" charset="0"/>
                <a:cs typeface="Times New Roman" panose="02020603050405020304" pitchFamily="18" charset="0"/>
              </a:rPr>
              <a:t>There are no age limits for registering to be an </a:t>
            </a:r>
            <a:r>
              <a:rPr lang="en-US" altLang="en-US" sz="1400" dirty="0" smtClean="0">
                <a:latin typeface="Times New Roman" panose="02020603050405020304" pitchFamily="18" charset="0"/>
                <a:cs typeface="Times New Roman" panose="02020603050405020304" pitchFamily="18" charset="0"/>
              </a:rPr>
              <a:t>                           organ</a:t>
            </a:r>
            <a:r>
              <a:rPr lang="en-US" altLang="en-US" sz="1400" dirty="0">
                <a:latin typeface="Times New Roman" panose="02020603050405020304" pitchFamily="18" charset="0"/>
                <a:cs typeface="Times New Roman" panose="02020603050405020304" pitchFamily="18" charset="0"/>
              </a:rPr>
              <a:t>, eye and tissue donor. </a:t>
            </a:r>
          </a:p>
        </p:txBody>
      </p:sp>
    </p:spTree>
    <p:extLst>
      <p:ext uri="{BB962C8B-B14F-4D97-AF65-F5344CB8AC3E}">
        <p14:creationId xmlns:p14="http://schemas.microsoft.com/office/powerpoint/2010/main" val="3358470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ubtitle 2"/>
          <p:cNvSpPr>
            <a:spLocks noGrp="1"/>
          </p:cNvSpPr>
          <p:nvPr>
            <p:ph type="body" sz="quarter" idx="13"/>
          </p:nvPr>
        </p:nvSpPr>
        <p:spPr bwMode="auto">
          <a:xfrm>
            <a:off x="471488" y="1038654"/>
            <a:ext cx="4767262" cy="434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altLang="en-US" sz="1800" b="1" dirty="0">
              <a:solidFill>
                <a:srgbClr val="002060"/>
              </a:solidFill>
            </a:endParaRPr>
          </a:p>
          <a:p>
            <a:pPr algn="ctr"/>
            <a:r>
              <a:rPr lang="en-US" altLang="en-US" sz="1400" dirty="0">
                <a:solidFill>
                  <a:schemeClr val="tx1"/>
                </a:solidFill>
                <a:latin typeface="Times New Roman" panose="02020603050405020304" pitchFamily="18" charset="0"/>
                <a:cs typeface="Times New Roman" panose="02020603050405020304" pitchFamily="18" charset="0"/>
              </a:rPr>
              <a:t>Myth: </a:t>
            </a:r>
            <a:r>
              <a:rPr lang="en-US" altLang="en-US" sz="1400" b="0" dirty="0" smtClean="0">
                <a:solidFill>
                  <a:schemeClr val="tx1"/>
                </a:solidFill>
                <a:latin typeface="Times New Roman" panose="02020603050405020304" pitchFamily="18" charset="0"/>
                <a:cs typeface="Times New Roman" panose="02020603050405020304" pitchFamily="18" charset="0"/>
              </a:rPr>
              <a:t>I am in poor </a:t>
            </a:r>
            <a:r>
              <a:rPr lang="en-US" altLang="en-US" sz="1400" b="0" dirty="0">
                <a:solidFill>
                  <a:schemeClr val="tx1"/>
                </a:solidFill>
                <a:latin typeface="Times New Roman" panose="02020603050405020304" pitchFamily="18" charset="0"/>
                <a:cs typeface="Times New Roman" panose="02020603050405020304" pitchFamily="18" charset="0"/>
              </a:rPr>
              <a:t>health. Can I still be a donor?</a:t>
            </a:r>
          </a:p>
          <a:p>
            <a:pPr algn="ctr"/>
            <a:endParaRPr lang="en-US" altLang="en-US" sz="1200" b="0" dirty="0" smtClean="0">
              <a:solidFill>
                <a:schemeClr val="tx1"/>
              </a:solidFill>
              <a:latin typeface="Times New Roman" panose="02020603050405020304" pitchFamily="18" charset="0"/>
              <a:cs typeface="Times New Roman" panose="02020603050405020304" pitchFamily="18" charset="0"/>
            </a:endParaRPr>
          </a:p>
          <a:p>
            <a:pPr algn="ctr"/>
            <a:r>
              <a:rPr lang="en-US" altLang="en-US" sz="1400" dirty="0" smtClean="0">
                <a:solidFill>
                  <a:schemeClr val="tx1"/>
                </a:solidFill>
                <a:latin typeface="Times New Roman" panose="02020603050405020304" pitchFamily="18" charset="0"/>
                <a:cs typeface="Times New Roman" panose="02020603050405020304" pitchFamily="18" charset="0"/>
              </a:rPr>
              <a:t>Fact</a:t>
            </a:r>
            <a:r>
              <a:rPr lang="en-US" altLang="en-US" sz="1400" dirty="0">
                <a:solidFill>
                  <a:schemeClr val="tx1"/>
                </a:solidFill>
                <a:latin typeface="Times New Roman" panose="02020603050405020304" pitchFamily="18" charset="0"/>
                <a:cs typeface="Times New Roman" panose="02020603050405020304" pitchFamily="18" charset="0"/>
              </a:rPr>
              <a:t>:</a:t>
            </a:r>
            <a:r>
              <a:rPr lang="en-US" altLang="en-US" sz="1400" b="0" dirty="0">
                <a:solidFill>
                  <a:schemeClr val="tx1"/>
                </a:solidFill>
                <a:latin typeface="Times New Roman" panose="02020603050405020304" pitchFamily="18" charset="0"/>
                <a:cs typeface="Times New Roman" panose="02020603050405020304" pitchFamily="18" charset="0"/>
              </a:rPr>
              <a:t> At the time of death, your medical history will be evaluated to determine what organs and tissues can be transplanted, so never rule yourself out for donation even if you have been sick in </a:t>
            </a:r>
            <a:r>
              <a:rPr lang="en-US" altLang="en-US" sz="1400" b="0" dirty="0" smtClean="0">
                <a:solidFill>
                  <a:schemeClr val="tx1"/>
                </a:solidFill>
                <a:latin typeface="Times New Roman" panose="02020603050405020304" pitchFamily="18" charset="0"/>
                <a:cs typeface="Times New Roman" panose="02020603050405020304" pitchFamily="18" charset="0"/>
              </a:rPr>
              <a:t>the </a:t>
            </a:r>
            <a:r>
              <a:rPr lang="en-US" altLang="en-US" sz="1400" b="0" dirty="0">
                <a:solidFill>
                  <a:schemeClr val="tx1"/>
                </a:solidFill>
                <a:latin typeface="Times New Roman" panose="02020603050405020304" pitchFamily="18" charset="0"/>
                <a:cs typeface="Times New Roman" panose="02020603050405020304" pitchFamily="18" charset="0"/>
              </a:rPr>
              <a:t>past or have health issues.</a:t>
            </a:r>
          </a:p>
          <a:p>
            <a:pPr algn="ctr"/>
            <a:endParaRPr lang="en-US" altLang="en-US" sz="1200" b="0" dirty="0">
              <a:solidFill>
                <a:schemeClr val="tx1"/>
              </a:solidFill>
              <a:latin typeface="Times New Roman" panose="02020603050405020304" pitchFamily="18" charset="0"/>
              <a:cs typeface="Times New Roman" panose="02020603050405020304" pitchFamily="18" charset="0"/>
            </a:endParaRPr>
          </a:p>
          <a:p>
            <a:pPr algn="ctr"/>
            <a:r>
              <a:rPr lang="en-US" altLang="en-US" sz="1400" dirty="0">
                <a:solidFill>
                  <a:schemeClr val="tx1"/>
                </a:solidFill>
                <a:latin typeface="Times New Roman" panose="02020603050405020304" pitchFamily="18" charset="0"/>
                <a:cs typeface="Times New Roman" panose="02020603050405020304" pitchFamily="18" charset="0"/>
              </a:rPr>
              <a:t>Myth:</a:t>
            </a:r>
            <a:r>
              <a:rPr lang="en-US" altLang="en-US" sz="1400" b="0" dirty="0">
                <a:solidFill>
                  <a:schemeClr val="tx1"/>
                </a:solidFill>
                <a:latin typeface="Times New Roman" panose="02020603050405020304" pitchFamily="18" charset="0"/>
                <a:cs typeface="Times New Roman" panose="02020603050405020304" pitchFamily="18" charset="0"/>
              </a:rPr>
              <a:t> It costs money to donate</a:t>
            </a:r>
            <a:r>
              <a:rPr lang="en-US" altLang="en-US" sz="1400" b="0" dirty="0" smtClean="0">
                <a:solidFill>
                  <a:schemeClr val="tx1"/>
                </a:solidFill>
                <a:latin typeface="Times New Roman" panose="02020603050405020304" pitchFamily="18" charset="0"/>
                <a:cs typeface="Times New Roman" panose="02020603050405020304" pitchFamily="18" charset="0"/>
              </a:rPr>
              <a:t>.</a:t>
            </a:r>
          </a:p>
          <a:p>
            <a:pPr algn="ctr"/>
            <a:endParaRPr lang="en-US" altLang="en-US" sz="1200" b="0" dirty="0">
              <a:solidFill>
                <a:schemeClr val="tx1"/>
              </a:solidFill>
              <a:latin typeface="Times New Roman" panose="02020603050405020304" pitchFamily="18" charset="0"/>
              <a:cs typeface="Times New Roman" panose="02020603050405020304" pitchFamily="18" charset="0"/>
            </a:endParaRPr>
          </a:p>
          <a:p>
            <a:pPr algn="ctr"/>
            <a:r>
              <a:rPr lang="en-US" altLang="en-US" sz="1400" dirty="0">
                <a:solidFill>
                  <a:schemeClr val="tx1"/>
                </a:solidFill>
                <a:latin typeface="Times New Roman" panose="02020603050405020304" pitchFamily="18" charset="0"/>
                <a:cs typeface="Times New Roman" panose="02020603050405020304" pitchFamily="18" charset="0"/>
              </a:rPr>
              <a:t>Fact:</a:t>
            </a:r>
            <a:r>
              <a:rPr lang="en-US" altLang="en-US" sz="1400" b="0" dirty="0">
                <a:solidFill>
                  <a:schemeClr val="tx1"/>
                </a:solidFill>
                <a:latin typeface="Times New Roman" panose="02020603050405020304" pitchFamily="18" charset="0"/>
                <a:cs typeface="Times New Roman" panose="02020603050405020304" pitchFamily="18" charset="0"/>
              </a:rPr>
              <a:t> There is no cost to a donor’s family or estate for donation.</a:t>
            </a:r>
          </a:p>
          <a:p>
            <a:endParaRPr lang="en-US" altLang="en-US" sz="2100" dirty="0">
              <a:solidFill>
                <a:schemeClr val="tx1"/>
              </a:solidFill>
            </a:endParaRPr>
          </a:p>
          <a:p>
            <a:endParaRPr lang="en-US" altLang="en-US" sz="2100" dirty="0">
              <a:solidFill>
                <a:schemeClr val="bg1"/>
              </a:solidFill>
            </a:endParaRPr>
          </a:p>
        </p:txBody>
      </p:sp>
      <p:sp>
        <p:nvSpPr>
          <p:cNvPr id="11266" name="Title 1"/>
          <p:cNvSpPr>
            <a:spLocks noGrp="1"/>
          </p:cNvSpPr>
          <p:nvPr>
            <p:ph type="ctrTitle" idx="4294967295"/>
          </p:nvPr>
        </p:nvSpPr>
        <p:spPr bwMode="auto">
          <a:xfrm>
            <a:off x="2400300" y="609600"/>
            <a:ext cx="5092700" cy="285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r>
              <a:rPr lang="en-US" altLang="en-US" sz="1800" b="1" dirty="0">
                <a:latin typeface="Times New Roman" panose="02020603050405020304" pitchFamily="18" charset="0"/>
                <a:cs typeface="Times New Roman" panose="02020603050405020304" pitchFamily="18" charset="0"/>
              </a:rPr>
              <a:t>The Truth About Organ, Eye and Tissue Donation</a:t>
            </a:r>
          </a:p>
        </p:txBody>
      </p:sp>
      <p:sp>
        <p:nvSpPr>
          <p:cNvPr id="11268" name="TextBox 3"/>
          <p:cNvSpPr txBox="1">
            <a:spLocks noChangeArrowheads="1"/>
          </p:cNvSpPr>
          <p:nvPr/>
        </p:nvSpPr>
        <p:spPr bwMode="auto">
          <a:xfrm>
            <a:off x="101600" y="3863201"/>
            <a:ext cx="58293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dirty="0">
                <a:latin typeface="Times New Roman" panose="02020603050405020304" pitchFamily="18" charset="0"/>
                <a:cs typeface="Times New Roman" panose="02020603050405020304" pitchFamily="18" charset="0"/>
              </a:rPr>
              <a:t>Give the </a:t>
            </a:r>
            <a:r>
              <a:rPr lang="en-US" altLang="en-US" b="1" dirty="0" smtClean="0">
                <a:latin typeface="Times New Roman" panose="02020603050405020304" pitchFamily="18" charset="0"/>
                <a:cs typeface="Times New Roman" panose="02020603050405020304" pitchFamily="18" charset="0"/>
              </a:rPr>
              <a:t>Gift </a:t>
            </a:r>
            <a:r>
              <a:rPr lang="en-US" altLang="en-US" b="1" dirty="0">
                <a:latin typeface="Times New Roman" panose="02020603050405020304" pitchFamily="18" charset="0"/>
                <a:cs typeface="Times New Roman" panose="02020603050405020304" pitchFamily="18" charset="0"/>
              </a:rPr>
              <a:t>of Life</a:t>
            </a:r>
            <a:r>
              <a:rPr lang="en-US" altLang="en-US" b="1" dirty="0" smtClean="0">
                <a:latin typeface="Times New Roman" panose="02020603050405020304" pitchFamily="18" charset="0"/>
                <a:cs typeface="Times New Roman" panose="02020603050405020304" pitchFamily="18" charset="0"/>
              </a:rPr>
              <a:t>!  Add </a:t>
            </a:r>
            <a:r>
              <a:rPr lang="en-US" altLang="en-US" b="1" dirty="0">
                <a:latin typeface="Times New Roman" panose="02020603050405020304" pitchFamily="18" charset="0"/>
                <a:cs typeface="Times New Roman" panose="02020603050405020304" pitchFamily="18" charset="0"/>
              </a:rPr>
              <a:t>your name to the Ohio Donor Registry and learn more about donation at </a:t>
            </a:r>
            <a:r>
              <a:rPr lang="en-US" altLang="en-US" b="1" dirty="0">
                <a:latin typeface="Times New Roman" panose="02020603050405020304" pitchFamily="18" charset="0"/>
                <a:cs typeface="Times New Roman" panose="02020603050405020304" pitchFamily="18" charset="0"/>
                <a:hlinkClick r:id="rId2"/>
              </a:rPr>
              <a:t>www.lifelineofohio.org</a:t>
            </a:r>
            <a:r>
              <a:rPr lang="en-US" altLang="en-US"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1920008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310B02DA-D85B-47C0-A476-325C15BF58AD}" vid="{61E392A5-C12E-4224-8466-19D2C9BF5B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July 2014 Lifeline of Ohio Master</Template>
  <TotalTime>20</TotalTime>
  <Words>265</Words>
  <Application>Microsoft Office PowerPoint</Application>
  <PresentationFormat>On-screen Show (16:9)</PresentationFormat>
  <Paragraphs>27</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Calibri</vt:lpstr>
      <vt:lpstr>Gill Sans MT</vt:lpstr>
      <vt:lpstr>Gotham Book</vt:lpstr>
      <vt:lpstr>Times New Roman</vt:lpstr>
      <vt:lpstr>Office Theme</vt:lpstr>
      <vt:lpstr>Give the Gift of Life! Learn more about organ, eye and tissue donation!</vt:lpstr>
      <vt:lpstr>PowerPoint Presentation</vt:lpstr>
      <vt:lpstr>The Truth About Organ, Eye and Tissue Donation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Fitting</dc:creator>
  <cp:lastModifiedBy>Lauren Fitting</cp:lastModifiedBy>
  <cp:revision>7</cp:revision>
  <dcterms:created xsi:type="dcterms:W3CDTF">2014-08-14T18:59:08Z</dcterms:created>
  <dcterms:modified xsi:type="dcterms:W3CDTF">2016-06-23T17:18:20Z</dcterms:modified>
</cp:coreProperties>
</file>